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383" r:id="rId3"/>
    <p:sldId id="572" r:id="rId4"/>
    <p:sldId id="567" r:id="rId5"/>
    <p:sldId id="50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875" autoAdjust="0"/>
  </p:normalViewPr>
  <p:slideViewPr>
    <p:cSldViewPr>
      <p:cViewPr varScale="1">
        <p:scale>
          <a:sx n="68" d="100"/>
          <a:sy n="68" d="100"/>
        </p:scale>
        <p:origin x="126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18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653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779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si.org/deliver/etsi_en/302200_302299/302208/03.03.01_60/en_302208v030301p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ecfr.gov/current/title-47/chapter-I/subchapter-A/part-15/subpart-C/subject-group-ECFR2f2e5828339709e/section-15.24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Discussion on S1G regulation requirements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Weijie Xu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793692"/>
              </p:ext>
            </p:extLst>
          </p:nvPr>
        </p:nvGraphicFramePr>
        <p:xfrm>
          <a:off x="952500" y="2701138"/>
          <a:ext cx="7658100" cy="8263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7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46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Weijie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0064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Outline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96912" y="2133600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on S1G regulations for AMP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C402B65-03ED-41D7-863C-E70B65BF697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0064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97D24FC-F6BE-4EBB-A131-544CCD6A1FF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97943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Background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533400" y="1371600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S1G, there has already frequency band regulation requirement as specified in 802.11 amendment. 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also regional regulations for the relevant frequency bands. e.g., the  regulation for China[1], EU[2] and US[3].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F08157F-4A9C-4B4A-BB27-C4A5E6D767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2057400"/>
            <a:ext cx="4724399" cy="3287880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0B3EF112-19E4-43C1-928B-87AAC86844B7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0064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EECC872-E0AD-40B9-A6D9-3A2605E09BB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691933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on S1G regulations for AMP 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59581" y="1219200"/>
            <a:ext cx="8379619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1: For most of the regions, follow the S1G regulations.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2: For China, follow the regulation for 920MHz~925MHz(i.e., that for RFID).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3: For EU, South Korea etc., seek the possibilities to follow the regional regulation on the relevant frequency bands.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channelization may be required., e.g., the channel bandwidth may be different for different regions. </a:t>
            </a:r>
          </a:p>
          <a:p>
            <a:pPr marL="800100" lvl="2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Fortunately, simple waveform such as OOK ( also what WUR uses) is not sensitive to the channel bandwidth.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en-US" altLang="zh-CN" sz="1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52C17461-D079-493D-B5BD-477E2EA034C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0064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46F3C2A-EA68-4AE9-9588-507FF1E6A68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644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979488" y="1614245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US" altLang="zh-CN" sz="1600" dirty="0"/>
              <a:t>http://www.srrc.org.cn/article29539.aspx </a:t>
            </a:r>
          </a:p>
          <a:p>
            <a:pPr>
              <a:buFont typeface="+mj-lt"/>
              <a:buAutoNum type="arabicPeriod"/>
            </a:pPr>
            <a:r>
              <a:rPr lang="en-US" altLang="zh-CN" sz="16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https://www.etsi.org/deliver/etsi_en/302200_302299/302208/03.03.01_60/en_302208v030301p.pdf</a:t>
            </a:r>
            <a:endParaRPr lang="en-US" altLang="zh-CN" sz="1600" dirty="0"/>
          </a:p>
          <a:p>
            <a:pPr>
              <a:buFont typeface="+mj-lt"/>
              <a:buAutoNum type="arabicPeriod"/>
            </a:pPr>
            <a:r>
              <a:rPr lang="en-US" altLang="en-US" sz="16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https://www.ecfr.gov/current/title-47/chapter-I/subchapter-A/part-15/subpart-C/subject-group-ECFR2f2e5828339709e/section-15.247</a:t>
            </a:r>
            <a:endParaRPr lang="en-US" altLang="en-US" sz="1600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lvl="0">
              <a:buFont typeface="+mj-lt"/>
              <a:buAutoNum type="arabicPeriod"/>
            </a:pPr>
            <a:endParaRPr lang="zh-CN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520BE5FD-F42E-498F-AF74-44DF3138DBC7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0064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A707C272-3CF5-4624-8212-2CC5B398680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  <p:sp>
        <p:nvSpPr>
          <p:cNvPr id="18" name="Footer Placeholder 1">
            <a:extLst>
              <a:ext uri="{FF2B5EF4-FFF2-40B4-BE49-F238E27FC236}">
                <a16:creationId xmlns:a16="http://schemas.microsoft.com/office/drawing/2014/main" id="{E7AC2116-6B7B-488B-9DFA-AB4C8E9898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19" name="Slide Number Placeholder 2">
            <a:extLst>
              <a:ext uri="{FF2B5EF4-FFF2-40B4-BE49-F238E27FC236}">
                <a16:creationId xmlns:a16="http://schemas.microsoft.com/office/drawing/2014/main" id="{F08A05EC-810A-43BF-901F-122E483A70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1538</TotalTime>
  <Words>377</Words>
  <Application>Microsoft Office PowerPoint</Application>
  <PresentationFormat>全屏显示(4:3)</PresentationFormat>
  <Paragraphs>86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Times New Roman</vt:lpstr>
      <vt:lpstr>Wingdings</vt:lpstr>
      <vt:lpstr>ACcord Submission Template</vt:lpstr>
      <vt:lpstr>Discussion on S1G regulation requirements</vt:lpstr>
      <vt:lpstr>Outline</vt:lpstr>
      <vt:lpstr>Background</vt:lpstr>
      <vt:lpstr>Proposal on S1G regulations for AMP 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1724</cp:revision>
  <cp:lastPrinted>1998-02-10T13:28:00Z</cp:lastPrinted>
  <dcterms:created xsi:type="dcterms:W3CDTF">2009-12-02T19:05:00Z</dcterms:created>
  <dcterms:modified xsi:type="dcterms:W3CDTF">2023-01-13T10:38:05Z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