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383" r:id="rId3"/>
    <p:sldId id="567" r:id="rId4"/>
    <p:sldId id="568" r:id="rId5"/>
    <p:sldId id="570" r:id="rId6"/>
    <p:sldId id="572" r:id="rId7"/>
    <p:sldId id="500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875" autoAdjust="0"/>
  </p:normalViewPr>
  <p:slideViewPr>
    <p:cSldViewPr>
      <p:cViewPr varScale="1">
        <p:scale>
          <a:sx n="82" d="100"/>
          <a:sy n="82" d="100"/>
        </p:scale>
        <p:origin x="1430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5181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7799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7424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2474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3359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Proposal for consensus straw poll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2023-03-10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Weijie Xu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385134"/>
              </p:ext>
            </p:extLst>
          </p:nvPr>
        </p:nvGraphicFramePr>
        <p:xfrm>
          <a:off x="952500" y="2701138"/>
          <a:ext cx="7658100" cy="8263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31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7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4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97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346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/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/>
                        <a:t>Weijie</a:t>
                      </a:r>
                      <a:r>
                        <a:rPr lang="en-US" altLang="zh-CN" sz="1200" dirty="0"/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802.11-23/0063r4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2023</a:t>
            </a:r>
            <a:endParaRPr lang="en-GB" sz="1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GB" sz="2800" dirty="0"/>
              <a:t>Outline</a:t>
            </a: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96912" y="2133600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Overview of support AMP devices in WLAN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Consideration on forming a reasonable scope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consensus straw poll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1BA06021-F399-4143-95D4-B27C1608DA5A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802.11-23/0063r4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F5C1ECE4-DC14-4E20-8B5F-800A9B52AF24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897943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Overview of support AMP devices in WLAN 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459581" y="1295400"/>
            <a:ext cx="8379619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previous discussions, we have the following concept for AMP: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demand for battery-less and low-complexity devices, and maintenance-free networks for many verticals.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required data rate is lower than 100kbps, the required coverage is 10~30 meters indoor and up to 200 meters outdoor and the required positioning accuracy is 1~3 meters. 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Various ambient power sources can be utilized to drive the AMP devices. Limited power storage may be needed for the device because of very limited power density (x µ</a:t>
            </a:r>
            <a:r>
              <a:rPr lang="en-US" altLang="zh-CN" sz="1500" kern="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W~x</a:t>
            </a: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500" kern="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mW</a:t>
            </a: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for typical ambient power sources. 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ultra-low complexity and ultra-low power consumption device using ambient power is a promising way to fulfill the requirement.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Ultra-low power consumption reception and transmission are needed for the device. 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Coexistence with the existing devices need to be considered when operating on the same frequency bands.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endParaRPr lang="en-US" altLang="zh-CN" sz="1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Bef>
                <a:spcPts val="600"/>
              </a:spcBef>
              <a:spcAft>
                <a:spcPts val="600"/>
              </a:spcAft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34FEB37C-E0DF-4273-87F7-572D4E3C87BB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802.11-23/0063r4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025B1FFC-AF6B-4F2F-AB32-E847A417589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644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Consideration on forming a reasonable scope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459581" y="1295400"/>
            <a:ext cx="8379619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order to have a limited but well-defined scope of work, the following points have been proposed and discussed: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WUR-similar design as a starting point for downlink receiver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Simplified UL PHY with simple waveform such as OOK/FSK/PSK 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Simplified MAC (on top of existing WLAN technologies) + Enhanced power saving/ power management</a:t>
            </a:r>
            <a:endParaRPr lang="en-US" altLang="zh-CN" sz="16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Consider S1G and 2.4GHz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A5DF92FF-4D85-4F07-A71A-2507EA3BFD6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802.11-23/0063r4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C4582AD-A0B9-43A8-9E7D-90E773CA9C6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878469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Consensus straw poll(1)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304800" y="1177565"/>
            <a:ext cx="8379619" cy="5297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lvl="1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agree on the following features/requirements for AMP WLAN as the baseline for future discussion?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Support ultra-low complexity and ultra-low power consumption transmission and reception for device using ambient power sources:</a:t>
            </a:r>
          </a:p>
          <a:p>
            <a:pPr marL="1000125" lvl="2" indent="-285750">
              <a:lnSpc>
                <a:spcPct val="170000"/>
              </a:lnSpc>
              <a:buFont typeface="Calibri" panose="020F0502020204030204" pitchFamily="34" charset="0"/>
              <a:buChar char="-"/>
            </a:pPr>
            <a:r>
              <a:rPr lang="en-US" altLang="zh-CN" sz="1600" kern="100" dirty="0"/>
              <a:t>WUR-similar design could be as the starting point for downlink receiver</a:t>
            </a:r>
          </a:p>
          <a:p>
            <a:pPr marL="1000125" lvl="2" indent="-285750">
              <a:lnSpc>
                <a:spcPct val="170000"/>
              </a:lnSpc>
              <a:buFont typeface="Calibri" panose="020F0502020204030204" pitchFamily="34" charset="0"/>
              <a:buChar char="-"/>
            </a:pPr>
            <a:r>
              <a:rPr lang="en-US" altLang="zh-CN" sz="1600" dirty="0">
                <a:cs typeface="Times New Roman" panose="02020603050405020304" pitchFamily="18" charset="0"/>
              </a:rPr>
              <a:t>Simplified UL PHY</a:t>
            </a:r>
            <a:endParaRPr lang="en-US" altLang="zh-CN" sz="1600" strike="sngStrike" dirty="0">
              <a:cs typeface="Times New Roman" panose="02020603050405020304" pitchFamily="18" charset="0"/>
            </a:endParaRPr>
          </a:p>
          <a:p>
            <a:pPr marL="1457325" lvl="3" indent="-285750">
              <a:lnSpc>
                <a:spcPct val="170000"/>
              </a:lnSpc>
              <a:buFont typeface="Calibri" panose="020F0502020204030204" pitchFamily="34" charset="0"/>
              <a:buChar char="-"/>
            </a:pPr>
            <a:r>
              <a:rPr lang="en-US" altLang="zh-CN" sz="1600" dirty="0">
                <a:cs typeface="Times New Roman" panose="02020603050405020304" pitchFamily="18" charset="0"/>
              </a:rPr>
              <a:t>Both active transmitter and backscatter transmitter can be supported 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Simplified MAC (on top of existing WLAN technologies) + Enhanced power saving/ power management</a:t>
            </a:r>
            <a:endParaRPr lang="en-US" altLang="zh-CN" sz="16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Consider frequency bands of Sub-1 GHz and 2.4GHz  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Optimized security mechanism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Coexistence with existing 802.11 devices when operating in the same frequency band. 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The PAR/CSD scope could be further harmonized during SG discussion.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3983D3EF-CE45-4272-B1DB-D87DECCD2AF1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802.11-23/0063r4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09891461-2DDE-459F-8941-CBEF25B1FD54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871082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Consensus straw poll(2)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533400" y="1905000"/>
            <a:ext cx="8379619" cy="3886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agree to form the AMP SG, based on the discussion and the summary in the technical report[12], to develop PAR/CSD for AMP standard project?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D76D0630-EFFB-452E-9D3F-9D63491A2C4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802.11-23/0063r4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8B9E819-F518-48E2-A900-C252DBEB615B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605549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381000" y="148102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802.1122/1339r0, Use Cases of smart manufacturing </a:t>
            </a:r>
            <a:endParaRPr lang="zh-CN" altLang="zh-CN" sz="1600" dirty="0"/>
          </a:p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802.1122/1341r1, Use Cases of Data Center Infrastructure Management.</a:t>
            </a:r>
            <a:endParaRPr lang="zh-CN" altLang="zh-CN" sz="1600" dirty="0"/>
          </a:p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802.11-22/0963r0, Use Cases for AMP IoT Devices.</a:t>
            </a:r>
            <a:endParaRPr lang="zh-CN" altLang="zh-CN" sz="1600" dirty="0"/>
          </a:p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802.11-22/1559, Updated Use Cases for AMP IoT Devices.</a:t>
            </a:r>
            <a:endParaRPr lang="zh-CN" altLang="zh-CN" sz="1600" dirty="0"/>
          </a:p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802.11-22/0962r0, Potential Techniques to Support AMP IoT Devices in WLAN</a:t>
            </a:r>
            <a:endParaRPr lang="zh-CN" altLang="zh-CN" sz="1600" dirty="0"/>
          </a:p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802.11-22/970r0, Feasibility of supporting AMP IoT devices in WLAN </a:t>
            </a:r>
          </a:p>
          <a:p>
            <a:pPr>
              <a:buFont typeface="+mj-lt"/>
              <a:buAutoNum type="arabicPeriod"/>
            </a:pPr>
            <a:r>
              <a:rPr lang="en-SG" altLang="zh-CN" sz="1600" dirty="0"/>
              <a:t>IEEE 802.11-22/</a:t>
            </a:r>
            <a:r>
              <a:rPr lang="en-US" altLang="zh-CN" sz="1600" dirty="0"/>
              <a:t>1560r0, Ambient powers and energy storage</a:t>
            </a:r>
          </a:p>
          <a:p>
            <a:pPr>
              <a:buFont typeface="+mj-lt"/>
              <a:buAutoNum type="arabicPeriod"/>
            </a:pPr>
            <a:r>
              <a:rPr lang="en-SG" altLang="zh-CN" sz="1600" dirty="0"/>
              <a:t>IEEE 802.11-22/</a:t>
            </a:r>
            <a:r>
              <a:rPr lang="en-US" altLang="zh-CN" sz="1600" dirty="0"/>
              <a:t>1561r0, Further discussion on feasibility of supporting AMP IoT devices in WLAN</a:t>
            </a:r>
          </a:p>
          <a:p>
            <a:pPr>
              <a:buFont typeface="+mj-lt"/>
              <a:buAutoNum type="arabicPeriod"/>
            </a:pPr>
            <a:r>
              <a:rPr lang="en-SG" altLang="zh-CN" sz="1600" dirty="0"/>
              <a:t>IEEE 802.11-22/</a:t>
            </a:r>
            <a:r>
              <a:rPr lang="en-US" altLang="zh-CN" sz="1600" dirty="0"/>
              <a:t>1799r0, On energy harvesting and the differentiation with RFID</a:t>
            </a:r>
          </a:p>
          <a:p>
            <a:pPr>
              <a:buFont typeface="+mj-lt"/>
              <a:buAutoNum type="arabicPeriod"/>
            </a:pPr>
            <a:r>
              <a:rPr lang="en-SG" altLang="zh-CN" sz="1600" dirty="0"/>
              <a:t>IEEE 802.11-22/</a:t>
            </a:r>
            <a:r>
              <a:rPr lang="en-US" altLang="zh-CN" sz="1600" dirty="0"/>
              <a:t>1800r0, </a:t>
            </a:r>
            <a:r>
              <a:rPr lang="en-GB" altLang="zh-CN" sz="1600" dirty="0"/>
              <a:t>New Use Case for AMP IoT Devices: Smart Grid</a:t>
            </a:r>
          </a:p>
          <a:p>
            <a:pPr>
              <a:buFont typeface="+mj-lt"/>
              <a:buAutoNum type="arabicPeriod"/>
            </a:pPr>
            <a:r>
              <a:rPr lang="en-SG" altLang="zh-CN" sz="1600" dirty="0"/>
              <a:t>IEEE 802.11-22/</a:t>
            </a:r>
            <a:r>
              <a:rPr lang="en-US" altLang="zh-CN" sz="1600" dirty="0"/>
              <a:t>1961r0, Prototype presentations for AMP IoT</a:t>
            </a:r>
          </a:p>
          <a:p>
            <a:pPr>
              <a:buFont typeface="+mj-lt"/>
              <a:buAutoNum type="arabicPeriod"/>
            </a:pPr>
            <a:r>
              <a:rPr lang="en-GB" altLang="zh-CN" sz="1600" dirty="0"/>
              <a:t>IEEE 802.11-22/1562r8, Draft Technical Report on support of AMP IoT devices in WLAN</a:t>
            </a:r>
          </a:p>
          <a:p>
            <a:pPr>
              <a:buFont typeface="+mj-lt"/>
              <a:buAutoNum type="arabicPeriod"/>
            </a:pPr>
            <a:r>
              <a:rPr lang="en-SG" altLang="zh-CN" sz="1600" dirty="0">
                <a:solidFill>
                  <a:srgbClr val="000000"/>
                </a:solidFill>
              </a:rPr>
              <a:t>IEEE 802.11-23/</a:t>
            </a:r>
            <a:r>
              <a:rPr lang="en-US" altLang="zh-CN" sz="1600" dirty="0">
                <a:solidFill>
                  <a:srgbClr val="000000"/>
                </a:solidFill>
              </a:rPr>
              <a:t>0173r0</a:t>
            </a:r>
            <a:r>
              <a:rPr lang="zh-CN" altLang="en-US" sz="1600" dirty="0">
                <a:solidFill>
                  <a:srgbClr val="000000"/>
                </a:solidFill>
              </a:rPr>
              <a:t>，</a:t>
            </a:r>
            <a:r>
              <a:rPr lang="en-US" altLang="zh-CN" sz="1600" dirty="0"/>
              <a:t>Discussion on </a:t>
            </a:r>
            <a:r>
              <a:rPr lang="en-US" altLang="zh-CN" sz="1600" dirty="0" err="1"/>
              <a:t>examplary</a:t>
            </a:r>
            <a:r>
              <a:rPr lang="en-US" altLang="zh-CN" sz="1600" dirty="0"/>
              <a:t> AMP use scenarios</a:t>
            </a:r>
          </a:p>
          <a:p>
            <a:pPr>
              <a:buFont typeface="+mj-lt"/>
              <a:buAutoNum type="arabicPeriod"/>
            </a:pPr>
            <a:r>
              <a:rPr lang="en-US" altLang="zh-CN" sz="1600" dirty="0"/>
              <a:t> </a:t>
            </a:r>
            <a:r>
              <a:rPr lang="en-GB" altLang="zh-CN" sz="1600" dirty="0"/>
              <a:t>IEEE 802.11-23/0112r0, Ambient IoT Device Demo</a:t>
            </a:r>
          </a:p>
          <a:p>
            <a:pPr>
              <a:buFont typeface="+mj-lt"/>
              <a:buAutoNum type="arabicPeriod"/>
            </a:pPr>
            <a:r>
              <a:rPr lang="en-GB" altLang="zh-CN" sz="1600" dirty="0"/>
              <a:t>IEEE 802.11-23/0056r0, 802.11 compatible backscatter prototype</a:t>
            </a:r>
          </a:p>
          <a:p>
            <a:pPr>
              <a:buFont typeface="+mj-lt"/>
              <a:buAutoNum type="arabicPeriod"/>
            </a:pPr>
            <a:r>
              <a:rPr lang="en-GB" altLang="zh-CN" sz="1600" dirty="0"/>
              <a:t> </a:t>
            </a:r>
            <a:r>
              <a:rPr lang="en-SG" altLang="zh-CN" sz="1600" dirty="0"/>
              <a:t>IEEE 802.11-22/1960r3,</a:t>
            </a:r>
            <a:r>
              <a:rPr lang="en-US" altLang="zh-CN" sz="1600" dirty="0"/>
              <a:t> Summary and recommendation for AMP IoT</a:t>
            </a:r>
            <a:endParaRPr lang="en-GB" altLang="zh-CN" sz="1600" dirty="0"/>
          </a:p>
          <a:p>
            <a:pPr>
              <a:buFont typeface="+mj-lt"/>
              <a:buAutoNum type="arabicPeriod"/>
            </a:pPr>
            <a:endParaRPr lang="en-GB" altLang="zh-CN" sz="1600" dirty="0"/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Footer Placeholder 1">
            <a:extLst>
              <a:ext uri="{FF2B5EF4-FFF2-40B4-BE49-F238E27FC236}">
                <a16:creationId xmlns:a16="http://schemas.microsoft.com/office/drawing/2014/main" id="{E0D81A8B-D3D3-47D4-8441-7549DDB669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17" name="Slide Number Placeholder 2">
            <a:extLst>
              <a:ext uri="{FF2B5EF4-FFF2-40B4-BE49-F238E27FC236}">
                <a16:creationId xmlns:a16="http://schemas.microsoft.com/office/drawing/2014/main" id="{1759C12A-9CEC-47D3-9C0A-8EB05D9DB0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119A5632-EB8F-4BE1-A117-DC9327F6FAD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802.11-23/0063r4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4B9A8E6-79FB-49CB-B11C-1B0A83F70B19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2023</a:t>
            </a:r>
            <a:endParaRPr lang="en-GB" sz="1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marL="342900" indent="-342900">
          <a:spcBef>
            <a:spcPts val="600"/>
          </a:spcBef>
          <a:spcAft>
            <a:spcPts val="600"/>
          </a:spcAft>
          <a:buFont typeface="Wingdings" panose="05000000000000000000" pitchFamily="2" charset="2"/>
          <a:buChar char="q"/>
          <a:defRPr sz="2000" dirty="0" smtClean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3759</TotalTime>
  <Words>777</Words>
  <Application>Microsoft Office PowerPoint</Application>
  <PresentationFormat>全屏显示(4:3)</PresentationFormat>
  <Paragraphs>124</Paragraphs>
  <Slides>7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ACcord Submission Template</vt:lpstr>
      <vt:lpstr>Proposal for consensus straw poll</vt:lpstr>
      <vt:lpstr>Outline</vt:lpstr>
      <vt:lpstr>Overview of support AMP devices in WLAN </vt:lpstr>
      <vt:lpstr>Consideration on forming a reasonable scope</vt:lpstr>
      <vt:lpstr>Consensus straw poll(1)</vt:lpstr>
      <vt:lpstr>Consensus straw poll(2)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Qi Yinan</cp:lastModifiedBy>
  <cp:revision>1750</cp:revision>
  <cp:lastPrinted>1998-02-10T13:28:00Z</cp:lastPrinted>
  <dcterms:created xsi:type="dcterms:W3CDTF">2009-12-02T19:05:00Z</dcterms:created>
  <dcterms:modified xsi:type="dcterms:W3CDTF">2023-03-10T11:37:54Z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