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67" r:id="rId4"/>
    <p:sldId id="568" r:id="rId5"/>
    <p:sldId id="570" r:id="rId6"/>
    <p:sldId id="572" r:id="rId7"/>
    <p:sldId id="573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07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2023-02-06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consensus straw poll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Naming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maintenance-free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mw)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S1G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AMP device do energy harvesting is not in the scope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Sub-1 GHz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How the AMP device does energy harvesting is not in the scope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/>
              <a:t>Naming of the Study Group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396" y="1377786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has been suggestion to consider the name for the SG. It is a good chance now to consider whether there is a more suitable name that can better reflect the scope, has good readability and also is easy to be remembered. Possible candidates including: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Battery-Less/Free Operation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Battery-Less/Free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Zero-Power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Zero-Power Communication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688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802.11-22/1562r5,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802.11-22/1960r3,</a:t>
            </a:r>
            <a:r>
              <a:rPr lang="en-US" altLang="zh-CN" sz="1600" dirty="0"/>
              <a:t> Summary and recommendation for AMP IoT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2158</TotalTime>
  <Words>900</Words>
  <Application>Microsoft Office PowerPoint</Application>
  <PresentationFormat>全屏显示(4:3)</PresentationFormat>
  <Paragraphs>143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Wingdings</vt:lpstr>
      <vt:lpstr>ACcord Submission Template</vt:lpstr>
      <vt:lpstr>Proposal for consensus straw poll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Naming of the Study Group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1735</cp:revision>
  <cp:lastPrinted>1998-02-10T13:28:00Z</cp:lastPrinted>
  <dcterms:created xsi:type="dcterms:W3CDTF">2009-12-02T19:05:00Z</dcterms:created>
  <dcterms:modified xsi:type="dcterms:W3CDTF">2023-02-07T09:33:17Z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