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83" r:id="rId3"/>
    <p:sldId id="567" r:id="rId4"/>
    <p:sldId id="568" r:id="rId5"/>
    <p:sldId id="570" r:id="rId6"/>
    <p:sldId id="572" r:id="rId7"/>
    <p:sldId id="50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consensus straw poll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mw)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S1G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AMP device do energy harvesting is not in the scope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57175" lvl="1" indent="0">
              <a:lnSpc>
                <a:spcPct val="120000"/>
              </a:lnSpc>
            </a:pPr>
            <a:r>
              <a:rPr lang="en-US" altLang="zh-CN" sz="2000" dirty="0">
                <a:cs typeface="Calibri" panose="020F0502020204030204" pitchFamily="34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S1G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How the AMP device does energy harvesting is not in the scope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802.11-22/1562r5, Draft 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1489</TotalTime>
  <Words>772</Words>
  <Application>Microsoft Office PowerPoint</Application>
  <PresentationFormat>全屏显示(4:3)</PresentationFormat>
  <Paragraphs>120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Wingdings</vt:lpstr>
      <vt:lpstr>ACcord Submission Template</vt:lpstr>
      <vt:lpstr>Proposal for consensus straw poll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1719</cp:revision>
  <cp:lastPrinted>1998-02-10T13:28:00Z</cp:lastPrinted>
  <dcterms:created xsi:type="dcterms:W3CDTF">2009-12-02T19:05:00Z</dcterms:created>
  <dcterms:modified xsi:type="dcterms:W3CDTF">2023-01-13T10:34:32Z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