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16" r:id="rId8"/>
    <p:sldId id="318" r:id="rId9"/>
    <p:sldId id="314" r:id="rId10"/>
    <p:sldId id="320" r:id="rId11"/>
    <p:sldId id="319" r:id="rId12"/>
    <p:sldId id="322" r:id="rId13"/>
    <p:sldId id="32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0C0491-DAE8-57A7-413F-1F950A8C1126}" name="Okan Mutgan (NSB)" initials="OM(" userId="S::okan.mutgan@nokia-sbell.com::8d67b143-2c4a-447c-81a0-221568980289" providerId="AD"/>
  <p188:author id="{DB1400D4-5622-7F14-4879-691B3A09AEA2}" name="Zhijie Yang (NSB)" initials="Z(" userId="S::zhijie.yang@nokia-sbell.com::8bf6a52e-15e5-4913-b1e1-b02a570c388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8DFDFE-54B0-4229-9AE1-ADB73215A6A8}" v="3" dt="2023-01-12T08:34:04.206"/>
    <p1510:client id="{DB7ACB8C-03C4-4024-B855-D8ABCD7ED5B9}" v="10" dt="2023-01-12T21:14:29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065" autoAdjust="0"/>
  </p:normalViewPr>
  <p:slideViewPr>
    <p:cSldViewPr snapToGrid="0">
      <p:cViewPr varScale="1">
        <p:scale>
          <a:sx n="58" d="100"/>
          <a:sy n="58" d="100"/>
        </p:scale>
        <p:origin x="1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9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jie Yang (NSB)" userId="S::zhijie.yang@nokia-sbell.com::8bf6a52e-15e5-4913-b1e1-b02a570c3884" providerId="AD" clId="Web-{CE8DFDFE-54B0-4229-9AE1-ADB73215A6A8}"/>
    <pc:docChg chg="mod">
      <pc:chgData name="Zhijie Yang (NSB)" userId="S::zhijie.yang@nokia-sbell.com::8bf6a52e-15e5-4913-b1e1-b02a570c3884" providerId="AD" clId="Web-{CE8DFDFE-54B0-4229-9AE1-ADB73215A6A8}" dt="2023-01-12T08:34:04.206" v="2"/>
      <pc:docMkLst>
        <pc:docMk/>
      </pc:docMkLst>
      <pc:sldChg chg="modCm">
        <pc:chgData name="Zhijie Yang (NSB)" userId="S::zhijie.yang@nokia-sbell.com::8bf6a52e-15e5-4913-b1e1-b02a570c3884" providerId="AD" clId="Web-{CE8DFDFE-54B0-4229-9AE1-ADB73215A6A8}" dt="2023-01-12T08:34:04.206" v="2"/>
        <pc:sldMkLst>
          <pc:docMk/>
          <pc:sldMk cId="3914872285" sldId="3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xmlns="" chg="">
              <pc226:chgData name="Zhijie Yang (NSB)" userId="S::zhijie.yang@nokia-sbell.com::8bf6a52e-15e5-4913-b1e1-b02a570c3884" providerId="AD" clId="Web-{CE8DFDFE-54B0-4229-9AE1-ADB73215A6A8}" dt="2023-01-12T08:34:04.206" v="2"/>
              <pc2:cmMkLst xmlns:pc2="http://schemas.microsoft.com/office/powerpoint/2019/9/main/command">
                <pc:docMk/>
                <pc:sldMk cId="3914872285" sldId="316"/>
                <pc2:cmMk id="{CDEDACD4-0A67-4ABE-93C0-FD6BC29183F7}"/>
              </pc2:cmMkLst>
              <pc226:cmRplyChg chg="add">
                <pc226:chgData name="Zhijie Yang (NSB)" userId="S::zhijie.yang@nokia-sbell.com::8bf6a52e-15e5-4913-b1e1-b02a570c3884" providerId="AD" clId="Web-{CE8DFDFE-54B0-4229-9AE1-ADB73215A6A8}" dt="2023-01-12T08:34:04.206" v="2"/>
                <pc2:cmRplyMkLst xmlns:pc2="http://schemas.microsoft.com/office/powerpoint/2019/9/main/command">
                  <pc:docMk/>
                  <pc:sldMk cId="3914872285" sldId="316"/>
                  <pc2:cmMk id="{CDEDACD4-0A67-4ABE-93C0-FD6BC29183F7}"/>
                  <pc2:cmRplyMk id="{ABFD7E3A-CBB4-4AC5-B806-D776067B8285}"/>
                </pc2:cmRplyMkLst>
              </pc226:cmRplyChg>
            </pc226:cmChg>
            <pc226:cmChg xmlns:pc226="http://schemas.microsoft.com/office/powerpoint/2022/06/main/command" xmlns="" chg="">
              <pc226:chgData name="Zhijie Yang (NSB)" userId="S::zhijie.yang@nokia-sbell.com::8bf6a52e-15e5-4913-b1e1-b02a570c3884" providerId="AD" clId="Web-{CE8DFDFE-54B0-4229-9AE1-ADB73215A6A8}" dt="2023-01-12T08:33:14.502" v="1"/>
              <pc2:cmMkLst xmlns:pc2="http://schemas.microsoft.com/office/powerpoint/2019/9/main/command">
                <pc:docMk/>
                <pc:sldMk cId="3914872285" sldId="316"/>
                <pc2:cmMk id="{E3030FFE-8D57-4031-A3A8-25FC2D38A439}"/>
              </pc2:cmMkLst>
              <pc226:cmRplyChg chg="add">
                <pc226:chgData name="Zhijie Yang (NSB)" userId="S::zhijie.yang@nokia-sbell.com::8bf6a52e-15e5-4913-b1e1-b02a570c3884" providerId="AD" clId="Web-{CE8DFDFE-54B0-4229-9AE1-ADB73215A6A8}" dt="2023-01-12T08:33:14.502" v="1"/>
                <pc2:cmRplyMkLst xmlns:pc2="http://schemas.microsoft.com/office/powerpoint/2019/9/main/command">
                  <pc:docMk/>
                  <pc:sldMk cId="3914872285" sldId="316"/>
                  <pc2:cmMk id="{E3030FFE-8D57-4031-A3A8-25FC2D38A439}"/>
                  <pc2:cmRplyMk id="{84A58C94-828D-47D6-B23E-6D3284030012}"/>
                </pc2:cmRplyMkLst>
              </pc226:cmRplyChg>
            </pc226:cmChg>
          </p:ext>
        </pc:extLst>
      </pc:sldChg>
    </pc:docChg>
  </pc:docChgLst>
  <pc:docChgLst>
    <pc:chgData name="Zhijie Yang (NSB)" userId="S::zhijie.yang@nokia-sbell.com::8bf6a52e-15e5-4913-b1e1-b02a570c3884" providerId="AD" clId="Web-{D4F6DA9A-CD96-4C45-9807-F0B4F9BFAD1C}"/>
    <pc:docChg chg="modSld">
      <pc:chgData name="Zhijie Yang (NSB)" userId="S::zhijie.yang@nokia-sbell.com::8bf6a52e-15e5-4913-b1e1-b02a570c3884" providerId="AD" clId="Web-{D4F6DA9A-CD96-4C45-9807-F0B4F9BFAD1C}" dt="2023-01-12T08:31:42.366" v="3" actId="20577"/>
      <pc:docMkLst>
        <pc:docMk/>
      </pc:docMkLst>
      <pc:sldChg chg="modSp modCm">
        <pc:chgData name="Zhijie Yang (NSB)" userId="S::zhijie.yang@nokia-sbell.com::8bf6a52e-15e5-4913-b1e1-b02a570c3884" providerId="AD" clId="Web-{D4F6DA9A-CD96-4C45-9807-F0B4F9BFAD1C}" dt="2023-01-12T08:31:42.366" v="3" actId="20577"/>
        <pc:sldMkLst>
          <pc:docMk/>
          <pc:sldMk cId="3914872285" sldId="316"/>
        </pc:sldMkLst>
        <pc:spChg chg="mod">
          <ac:chgData name="Zhijie Yang (NSB)" userId="S::zhijie.yang@nokia-sbell.com::8bf6a52e-15e5-4913-b1e1-b02a570c3884" providerId="AD" clId="Web-{D4F6DA9A-CD96-4C45-9807-F0B4F9BFAD1C}" dt="2023-01-12T08:31:42.366" v="3" actId="20577"/>
          <ac:spMkLst>
            <pc:docMk/>
            <pc:sldMk cId="3914872285" sldId="316"/>
            <ac:spMk id="3" creationId="{C52F7E68-568B-4A44-AE55-78EBA72180F2}"/>
          </ac:spMkLst>
        </pc:spChg>
      </pc:sldChg>
    </pc:docChg>
  </pc:docChgLst>
  <pc:docChgLst>
    <pc:chgData name="Zhijie Yang (NSB)" userId="S::zhijie.yang@nokia-sbell.com::8bf6a52e-15e5-4913-b1e1-b02a570c3884" providerId="AD" clId="Web-{DB7ACB8C-03C4-4024-B855-D8ABCD7ED5B9}"/>
    <pc:docChg chg="modSld">
      <pc:chgData name="Zhijie Yang (NSB)" userId="S::zhijie.yang@nokia-sbell.com::8bf6a52e-15e5-4913-b1e1-b02a570c3884" providerId="AD" clId="Web-{DB7ACB8C-03C4-4024-B855-D8ABCD7ED5B9}" dt="2023-01-12T21:14:29.344" v="72"/>
      <pc:docMkLst>
        <pc:docMk/>
      </pc:docMkLst>
      <pc:sldChg chg="delCm">
        <pc:chgData name="Zhijie Yang (NSB)" userId="S::zhijie.yang@nokia-sbell.com::8bf6a52e-15e5-4913-b1e1-b02a570c3884" providerId="AD" clId="Web-{DB7ACB8C-03C4-4024-B855-D8ABCD7ED5B9}" dt="2023-01-12T21:14:09.109" v="67"/>
        <pc:sldMkLst>
          <pc:docMk/>
          <pc:sldMk cId="3914872285" sldId="316"/>
        </pc:sldMkLst>
      </pc:sldChg>
      <pc:sldChg chg="modSp delCm modCm">
        <pc:chgData name="Zhijie Yang (NSB)" userId="S::zhijie.yang@nokia-sbell.com::8bf6a52e-15e5-4913-b1e1-b02a570c3884" providerId="AD" clId="Web-{DB7ACB8C-03C4-4024-B855-D8ABCD7ED5B9}" dt="2023-01-12T21:14:16.625" v="69"/>
        <pc:sldMkLst>
          <pc:docMk/>
          <pc:sldMk cId="3706225162" sldId="318"/>
        </pc:sldMkLst>
        <pc:spChg chg="mod">
          <ac:chgData name="Zhijie Yang (NSB)" userId="S::zhijie.yang@nokia-sbell.com::8bf6a52e-15e5-4913-b1e1-b02a570c3884" providerId="AD" clId="Web-{DB7ACB8C-03C4-4024-B855-D8ABCD7ED5B9}" dt="2023-01-12T08:49:22.637" v="32" actId="20577"/>
          <ac:spMkLst>
            <pc:docMk/>
            <pc:sldMk cId="3706225162" sldId="318"/>
            <ac:spMk id="3" creationId="{5A038DFA-9402-4F78-BB41-6F4CA47684A5}"/>
          </ac:spMkLst>
        </pc:spChg>
      </pc:sldChg>
      <pc:sldChg chg="modSp delCm modCm">
        <pc:chgData name="Zhijie Yang (NSB)" userId="S::zhijie.yang@nokia-sbell.com::8bf6a52e-15e5-4913-b1e1-b02a570c3884" providerId="AD" clId="Web-{DB7ACB8C-03C4-4024-B855-D8ABCD7ED5B9}" dt="2023-01-12T21:14:29.344" v="72"/>
        <pc:sldMkLst>
          <pc:docMk/>
          <pc:sldMk cId="572089121" sldId="319"/>
        </pc:sldMkLst>
        <pc:spChg chg="mod">
          <ac:chgData name="Zhijie Yang (NSB)" userId="S::zhijie.yang@nokia-sbell.com::8bf6a52e-15e5-4913-b1e1-b02a570c3884" providerId="AD" clId="Web-{DB7ACB8C-03C4-4024-B855-D8ABCD7ED5B9}" dt="2023-01-12T08:54:33.846" v="65" actId="20577"/>
          <ac:spMkLst>
            <pc:docMk/>
            <pc:sldMk cId="572089121" sldId="319"/>
            <ac:spMk id="3" creationId="{B90DECCD-CB2E-4022-8EBB-6050EB95D3DE}"/>
          </ac:spMkLst>
        </pc:spChg>
      </pc:sldChg>
      <pc:sldChg chg="modSp delCm modCm">
        <pc:chgData name="Zhijie Yang (NSB)" userId="S::zhijie.yang@nokia-sbell.com::8bf6a52e-15e5-4913-b1e1-b02a570c3884" providerId="AD" clId="Web-{DB7ACB8C-03C4-4024-B855-D8ABCD7ED5B9}" dt="2023-01-12T21:14:22.547" v="70"/>
        <pc:sldMkLst>
          <pc:docMk/>
          <pc:sldMk cId="3122113041" sldId="320"/>
        </pc:sldMkLst>
        <pc:spChg chg="mod">
          <ac:chgData name="Zhijie Yang (NSB)" userId="S::zhijie.yang@nokia-sbell.com::8bf6a52e-15e5-4913-b1e1-b02a570c3884" providerId="AD" clId="Web-{DB7ACB8C-03C4-4024-B855-D8ABCD7ED5B9}" dt="2023-01-12T08:50:10.576" v="40" actId="20577"/>
          <ac:spMkLst>
            <pc:docMk/>
            <pc:sldMk cId="3122113041" sldId="320"/>
            <ac:spMk id="3" creationId="{B5BBFE07-D9F6-4271-8AF4-48C1A1863B5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4C0F11-45AD-4FAE-9066-5C0F153601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F65DC-DB1D-4F4F-8BC9-B1A1BB563F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C44BD-E65D-4091-9388-384F763F0E5D}" type="datetime1">
              <a:rPr lang="en-US" altLang="zh-CN" smtClean="0"/>
              <a:t>1/13/2023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326CA-EC72-4D89-B1A2-51C35866F1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4FE50-A52F-46E3-9023-1399A8724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0878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99886-7508-4C65-900E-DF5683E8F497}" type="datetime1">
              <a:rPr lang="en-US" altLang="zh-CN" smtClean="0"/>
              <a:t>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F0215-A702-4985-97B7-C99B02A5C1E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D98542D-A97C-4EC0-9BFF-25FED50221B6}" type="datetime1">
              <a:rPr lang="en-US" altLang="zh-CN" smtClean="0"/>
              <a:t>1/13/2023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161684" y="6481446"/>
            <a:ext cx="217405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(Nokia)</a:t>
            </a:r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17843" y="6475413"/>
            <a:ext cx="2174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</a:t>
            </a:r>
            <a:r>
              <a:rPr lang="en-US" altLang="zh-CN" dirty="0"/>
              <a:t>ay Yang</a:t>
            </a:r>
            <a:r>
              <a:rPr lang="en-US" dirty="0"/>
              <a:t>, et al.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70013" y="332601"/>
            <a:ext cx="30906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61r0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352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Feb 2022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28-01-00bh-text-maad-and-irm-tgbh-draft-0-2.docx" TargetMode="External"/><Relationship Id="rId2" Type="http://schemas.openxmlformats.org/officeDocument/2006/relationships/hyperlink" Target="https://mentor.ieee.org/802.11/dcn/22/11-22-1626-00-00bh-irma-with-irm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9-08-00bh-cr-for-sta-generated-id.docx" TargetMode="External"/><Relationship Id="rId5" Type="http://schemas.openxmlformats.org/officeDocument/2006/relationships/hyperlink" Target="https://mentor.ieee.org/802.11/dcn/22/11-22-2013-01-00bh-id-encoding-in-pre-schemes.pptx" TargetMode="External"/><Relationship Id="rId4" Type="http://schemas.openxmlformats.org/officeDocument/2006/relationships/hyperlink" Target="https://mentor.ieee.org/802.11/dcn/22/11-22-0895-01-00bh-draft-text-irma-3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The discussion on pre-association schemes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</a:t>
            </a:r>
            <a:r>
              <a:rPr lang="en-US" sz="2000" b="0" dirty="0"/>
              <a:t>13</a:t>
            </a:r>
            <a:endParaRPr lang="en-GB" sz="2000" b="0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47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62FF60-BA9E-4F40-9645-C29A4E1446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45321"/>
              </p:ext>
            </p:extLst>
          </p:nvPr>
        </p:nvGraphicFramePr>
        <p:xfrm>
          <a:off x="722313" y="3068638"/>
          <a:ext cx="10442575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208786" imgH="2741040" progId="Word.Document.8">
                  <p:embed/>
                </p:oleObj>
              </mc:Choice>
              <mc:Fallback>
                <p:oleObj name="Document" r:id="rId4" imgW="10208786" imgH="274104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3068638"/>
                        <a:ext cx="10442575" cy="280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171F1-02C8-405C-A0B9-AF7D8A3C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67050"/>
            <a:ext cx="10363200" cy="914399"/>
          </a:xfrm>
        </p:spPr>
        <p:txBody>
          <a:bodyPr/>
          <a:lstStyle/>
          <a:p>
            <a:r>
              <a:rPr lang="en-US" dirty="0"/>
              <a:t>Background-1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7E68-568B-4A44-AE55-78EBA721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386446"/>
            <a:ext cx="12170457" cy="5251860"/>
          </a:xfrm>
        </p:spPr>
        <p:txBody>
          <a:bodyPr/>
          <a:lstStyle/>
          <a:p>
            <a:r>
              <a:rPr lang="en-US" sz="2400" dirty="0"/>
              <a:t>The intention of pre-association identification is to meet Wi-Fi interstudy requirement.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b="0" dirty="0">
                <a:sym typeface="Wingdings" panose="05000000000000000000" pitchFamily="2" charset="2"/>
              </a:rPr>
              <a:t> use case in WBA&amp;WFA: client steering, VBSS implementation, etc.</a:t>
            </a:r>
          </a:p>
          <a:p>
            <a:pPr marL="0" indent="0">
              <a:buNone/>
            </a:pPr>
            <a:r>
              <a:rPr lang="en-US" b="0" dirty="0"/>
              <a:t>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sz="2400" dirty="0"/>
              <a:t> The group show</a:t>
            </a:r>
            <a:r>
              <a:rPr lang="en-US" altLang="zh-CN" sz="2400" dirty="0"/>
              <a:t>s</a:t>
            </a:r>
            <a:r>
              <a:rPr lang="en-US" sz="2400" dirty="0"/>
              <a:t> strong support to have an extra scheme to cover the pre-association use case based on the SP results in previous meetings (e.g.</a:t>
            </a:r>
            <a:r>
              <a:rPr lang="en-US" sz="2400"/>
              <a:t> the </a:t>
            </a:r>
            <a:r>
              <a:rPr lang="en-US"/>
              <a:t>last plenary</a:t>
            </a:r>
            <a:r>
              <a:rPr lang="en-US" sz="2400"/>
              <a:t> meeting in </a:t>
            </a:r>
            <a:r>
              <a:rPr lang="en-US" sz="2400" dirty="0"/>
              <a:t>Bangkok in Nov 2022)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	</a:t>
            </a:r>
            <a:r>
              <a:rPr lang="en-US" sz="2400" b="0" dirty="0"/>
              <a:t>  </a:t>
            </a:r>
            <a:r>
              <a:rPr lang="en-US" b="0" dirty="0"/>
              <a:t>Do you support TGbh working on adding an additional mechanism to support identification prior to association (or at Association Request)?</a:t>
            </a:r>
          </a:p>
          <a:p>
            <a:pPr marL="0" indent="0">
              <a:buNone/>
            </a:pPr>
            <a:r>
              <a:rPr lang="en-US" b="0" dirty="0"/>
              <a:t>	Y: 17 N: 4 Abs: 7</a:t>
            </a:r>
          </a:p>
          <a:p>
            <a:pPr marL="0" indent="0">
              <a:buNone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11bi group is less interested in returned STA identification &amp; protection, therefore pre-association identification for returned STA should be addressed in 11bh group.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4A38E6-DD13-43CD-9D05-143520B9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01D8AD4-1C47-4006-8A53-0930AFD8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87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0D23-8799-46E8-9117-AD33FFE0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38DFA-9402-4F78-BB41-6F4CA4768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RCM implementation that enables STA to use any random MAC address in the MAC header probably is open to some DoS attacks.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b="0" dirty="0">
                <a:sym typeface="Wingdings" panose="05000000000000000000" pitchFamily="2" charset="2"/>
              </a:rPr>
              <a:t>The 3</a:t>
            </a:r>
            <a:r>
              <a:rPr lang="en-US" b="0" baseline="30000" dirty="0">
                <a:sym typeface="Wingdings" panose="05000000000000000000" pitchFamily="2" charset="2"/>
              </a:rPr>
              <a:t>rd</a:t>
            </a:r>
            <a:r>
              <a:rPr lang="en-US" b="0" dirty="0">
                <a:sym typeface="Wingdings" panose="05000000000000000000" pitchFamily="2" charset="2"/>
              </a:rPr>
              <a:t> party can flood the authentication/association request frames to the AP, and AP has to respond with authentication/association response frames, which will cause the </a:t>
            </a:r>
            <a:r>
              <a:rPr lang="en-US" b="0" dirty="0"/>
              <a:t>serious</a:t>
            </a:r>
            <a:r>
              <a:rPr lang="en-US" b="0" dirty="0">
                <a:sym typeface="Wingdings" panose="05000000000000000000" pitchFamily="2" charset="2"/>
              </a:rPr>
              <a:t> performance issue on AP side. 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pre-association scheme possibly can address such issue.</a:t>
            </a:r>
            <a:r>
              <a:rPr lang="en-US" b="0" dirty="0">
                <a:ea typeface="+mn-lt"/>
                <a:cs typeface="+mn-lt"/>
                <a:sym typeface="Wingdings" panose="05000000000000000000" pitchFamily="2" charset="2"/>
              </a:rPr>
              <a:t> e.g. set a allow list on AP side, AP won’t send Auth/association response if it’s not a pre-configurated STA or a returned STA. </a:t>
            </a:r>
            <a:endParaRPr lang="en-US" b="0" strike="sngStrik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B9F3A-7EC8-4163-AE7D-A951D375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A39-D66D-4F92-A51A-28B8C49A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25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FB903-A9D4-48E1-8DE8-18569307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4D63AF-40B5-4364-A18F-D82F316CEBEE}"/>
              </a:ext>
            </a:extLst>
          </p:cNvPr>
          <p:cNvSpPr txBox="1">
            <a:spLocks/>
          </p:cNvSpPr>
          <p:nvPr/>
        </p:nvSpPr>
        <p:spPr bwMode="auto">
          <a:xfrm>
            <a:off x="216567" y="495309"/>
            <a:ext cx="10421342" cy="8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1" algn="l"/>
            <a:endParaRPr lang="en-US" altLang="zh-CN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1EFDAFD-FB53-4417-9DDE-B54DA1279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53649" y="6492875"/>
            <a:ext cx="2174057" cy="276999"/>
          </a:xfrm>
        </p:spPr>
        <p:txBody>
          <a:bodyPr/>
          <a:lstStyle/>
          <a:p>
            <a:r>
              <a:rPr lang="da-DK" dirty="0"/>
              <a:t>Jay Yang, et al. (Nokia)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12FB859-F519-4FDB-B705-3FB9FC16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attack </a:t>
            </a:r>
            <a:r>
              <a:rPr lang="en-US" altLang="zh-CN" dirty="0"/>
              <a:t>shown </a:t>
            </a:r>
            <a:r>
              <a:rPr lang="en-US" dirty="0"/>
              <a:t>in Sniffer log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7B9DB1-4622-4A6B-B325-7A070A7A4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532" y="2029836"/>
            <a:ext cx="11060935" cy="433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3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71835-7E3E-4FDF-9FB8-E64BAF4E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pre-association solutions on the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BFE07-D9F6-4271-8AF4-48C1A186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397"/>
          </a:xfrm>
        </p:spPr>
        <p:txBody>
          <a:bodyPr/>
          <a:lstStyle/>
          <a:p>
            <a:r>
              <a:rPr lang="en-US" dirty="0"/>
              <a:t>Solution list: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Old IRMA: 	</a:t>
            </a:r>
            <a:r>
              <a:rPr lang="en-US" b="0" dirty="0">
                <a:hlinkClick r:id="rId2"/>
              </a:rPr>
              <a:t>11-22/</a:t>
            </a:r>
            <a:r>
              <a:rPr lang="en-US" dirty="0">
                <a:hlinkClick r:id="rId2"/>
              </a:rPr>
              <a:t>1626-</a:t>
            </a:r>
            <a:r>
              <a:rPr lang="en-US" dirty="0"/>
              <a:t>- IRMA with IRMK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MAAD: 		</a:t>
            </a:r>
            <a:r>
              <a:rPr lang="en-US" altLang="en-US" dirty="0">
                <a:hlinkClick r:id="rId3"/>
              </a:rPr>
              <a:t>11-22/0928r1</a:t>
            </a:r>
            <a:r>
              <a:rPr lang="en-US" altLang="en-US" dirty="0"/>
              <a:t> – MAAD Text for TGbh 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New IRMA: 	</a:t>
            </a:r>
            <a:r>
              <a:rPr lang="en-US" dirty="0">
                <a:hlinkClick r:id="rId4"/>
              </a:rPr>
              <a:t>11-22/895r1   -</a:t>
            </a:r>
            <a:r>
              <a:rPr lang="en-US" dirty="0"/>
              <a:t>Draft text IRMA 3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ID encoding:	 </a:t>
            </a:r>
            <a:r>
              <a:rPr lang="en-US" altLang="en-US" dirty="0">
                <a:hlinkClick r:id="rId5"/>
              </a:rPr>
              <a:t>11-22/2013r1</a:t>
            </a:r>
            <a:r>
              <a:rPr lang="en-US" altLang="en-US" dirty="0"/>
              <a:t> – ID encoding in pre-schemes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RRCM:		</a:t>
            </a:r>
            <a:r>
              <a:rPr lang="en-US" altLang="en-US" dirty="0">
                <a:hlinkClick r:id="rId6"/>
              </a:rPr>
              <a:t> 11-22/1079r8</a:t>
            </a:r>
            <a:r>
              <a:rPr lang="en-US" altLang="en-US" dirty="0"/>
              <a:t> – CR for STA generated ID :Opt1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</a:t>
            </a:r>
            <a:r>
              <a:rPr lang="en-US" dirty="0"/>
              <a:t>e-RRCM:		</a:t>
            </a:r>
            <a:r>
              <a:rPr lang="en-US" altLang="en-US" dirty="0">
                <a:hlinkClick r:id="rId6"/>
              </a:rPr>
              <a:t> 11-22/1079r8</a:t>
            </a:r>
            <a:r>
              <a:rPr lang="en-US" altLang="en-US" dirty="0"/>
              <a:t> – CR for STA generated ID :</a:t>
            </a:r>
            <a:r>
              <a:rPr lang="en-US" altLang="en-US" dirty="0" err="1"/>
              <a:t>Opt</a:t>
            </a:r>
            <a:r>
              <a:rPr lang="en-US" altLang="en-US" dirty="0"/>
              <a:t>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0926-742F-47E6-8DB8-CC1F7F11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BD24A-4122-4BD1-82EB-281015245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11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59B0-7AC0-4238-A0D1-7491B17FA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concern on pre-association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DECCD-CB2E-4022-8EBB-6050EB95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11bh group already defined the device ID approach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</a:t>
            </a:r>
            <a:r>
              <a:rPr lang="en-US" b="0" dirty="0"/>
              <a:t>exchanged under the security context(KDE is encrypted by PTK)</a:t>
            </a:r>
            <a:endParaRPr lang="en-US" b="0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benefit: no replay attack, no identifier copy issue, no spoof AP issue</a:t>
            </a:r>
          </a:p>
          <a:p>
            <a:pPr marL="0" indent="0">
              <a:buNone/>
            </a:pPr>
            <a:endParaRPr lang="en-US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The pre-association scheme should provide the similar security context as the device ID has.</a:t>
            </a:r>
            <a:endParaRPr lang="en-US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should be exchanged in encrypted IE or the identifier should be the unique key.</a:t>
            </a:r>
            <a:endParaRPr lang="en-US" b="0" dirty="0">
              <a:cs typeface="Times New Roman"/>
            </a:endParaRP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the identifier should not be exposed in the air, even if it’s one time identifier.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no extra security issue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AF7CA-C49A-4D61-908B-7EFA456B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2EEFC-97CC-4EDF-967B-108DAF304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89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925C-D34B-4F79-9A03-57A6A2D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C6AF7-448B-47C8-895C-FE4EF4AA1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11bh group should define a pre-association identification solution to meet it’s target.</a:t>
            </a:r>
          </a:p>
          <a:p>
            <a:endParaRPr lang="en-US" dirty="0"/>
          </a:p>
          <a:p>
            <a:r>
              <a:rPr lang="en-US" dirty="0"/>
              <a:t>Several candidate solution is already on the table</a:t>
            </a:r>
          </a:p>
          <a:p>
            <a:pPr marL="0" indent="0">
              <a:buNone/>
            </a:pPr>
            <a:r>
              <a:rPr lang="en-US" b="0" dirty="0">
                <a:sym typeface="Wingdings" panose="05000000000000000000" pitchFamily="2" charset="2"/>
              </a:rPr>
              <a:t></a:t>
            </a:r>
            <a:r>
              <a:rPr lang="en-US" b="0" dirty="0"/>
              <a:t>We should vote for the direction first among these candidate solutions.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42D5D-C9F0-4226-B001-4AA7FEFF7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14EA4-8E7F-4A06-B99A-01B166F4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0C3AC-0765-41EE-91E1-E593BCBA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06B19-6151-46B1-8D65-14BCCE6BB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prefer “pre-association identification” (non-4-way handshake scenarios) to be communicated via an IE (or similar frame body protocol), or MAC Address?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Opt1:IE/frame body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Opt2: MAC Address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Opt3: 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candidate solutions for Opt1: Old IRMA, e-RRCM, ID encoding</a:t>
            </a:r>
          </a:p>
          <a:p>
            <a:pPr marL="0" indent="0">
              <a:buNone/>
            </a:pPr>
            <a:r>
              <a:rPr lang="en-US" dirty="0"/>
              <a:t>          candidate solutions for Opt2: new IRMA,MAAD, RRCM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9C27A-40AF-4122-8E49-5D53C371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F8E07-0BB4-4C0A-96FE-3D790FA49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4723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13058</TotalTime>
  <Words>371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</vt:lpstr>
      <vt:lpstr>Arial</vt:lpstr>
      <vt:lpstr>Calibri</vt:lpstr>
      <vt:lpstr>Times New Roman</vt:lpstr>
      <vt:lpstr>802-11-Submission</vt:lpstr>
      <vt:lpstr>Document</vt:lpstr>
      <vt:lpstr>The discussion on pre-association schemes</vt:lpstr>
      <vt:lpstr>Background-1</vt:lpstr>
      <vt:lpstr>Background-2</vt:lpstr>
      <vt:lpstr>DoS attack shown in Sniffer log</vt:lpstr>
      <vt:lpstr>Several pre-association solutions on the table</vt:lpstr>
      <vt:lpstr>Security concern on pre-association scheme</vt:lpstr>
      <vt:lpstr>Summary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Zhijie Yang (NSB)</cp:lastModifiedBy>
  <cp:revision>206</cp:revision>
  <dcterms:created xsi:type="dcterms:W3CDTF">2020-11-25T01:30:38Z</dcterms:created>
  <dcterms:modified xsi:type="dcterms:W3CDTF">2023-01-13T09:25:59Z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