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403" r:id="rId5"/>
    <p:sldId id="417" r:id="rId6"/>
    <p:sldId id="418" r:id="rId7"/>
    <p:sldId id="424" r:id="rId8"/>
    <p:sldId id="420" r:id="rId9"/>
    <p:sldId id="419" r:id="rId10"/>
    <p:sldId id="425" r:id="rId11"/>
    <p:sldId id="423" r:id="rId12"/>
    <p:sldId id="422" r:id="rId13"/>
    <p:sldId id="421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42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6357" autoAdjust="0"/>
  </p:normalViewPr>
  <p:slideViewPr>
    <p:cSldViewPr>
      <p:cViewPr varScale="1">
        <p:scale>
          <a:sx n="100" d="100"/>
          <a:sy n="100" d="100"/>
        </p:scale>
        <p:origin x="546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936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802.11-23/0058r0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2023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Rui Yang (InterDigital)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cid:image002.png@01CF1805.46D6A950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7488" y="685800"/>
            <a:ext cx="950505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Spatial Reuse in Coordinated M-AP for UHR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887666"/>
              </p:ext>
            </p:extLst>
          </p:nvPr>
        </p:nvGraphicFramePr>
        <p:xfrm>
          <a:off x="2206625" y="3257550"/>
          <a:ext cx="8769350" cy="326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62886" imgH="3117383" progId="Word.Document.8">
                  <p:embed/>
                </p:oleObj>
              </mc:Choice>
              <mc:Fallback>
                <p:oleObj name="Document" r:id="rId3" imgW="8362886" imgH="3117383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25" y="3257550"/>
                        <a:ext cx="8769350" cy="3267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0386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BAD11-59D2-4DA3-A4D6-FB0930097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447A7-3048-4286-8829-D36C6F8B9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 11-19/1262r23 Specification Framework for </a:t>
            </a:r>
            <a:r>
              <a:rPr lang="en-US" sz="1800" dirty="0" err="1"/>
              <a:t>TGbe</a:t>
            </a:r>
            <a:r>
              <a:rPr lang="en-US" sz="1800" dirty="0"/>
              <a:t> </a:t>
            </a:r>
          </a:p>
          <a:p>
            <a:r>
              <a:rPr lang="en-US" sz="1800" dirty="0"/>
              <a:t>[2] 11-20/0091r7 Performance of parameterized spatial reuse (PSR) with coordinated beamforming/null steering for 802.11be</a:t>
            </a:r>
          </a:p>
          <a:p>
            <a:r>
              <a:rPr lang="en-US" sz="1800" dirty="0"/>
              <a:t>[3] 11-20/1399r2 On Joint C-SR and C-OFDMA M-AP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EF17E-5639-4D40-914B-B023604313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488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628F5-7762-45E4-8022-A99CFDC21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979F4-1D6F-41B0-B7D7-11D79D442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Spatial reuse (SR) was introduced in 802.11ax and included in 802.11be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Improving spectral efficiency and spectral usage in scenarios with high-density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UHR supports coordinated Multi-AP, SR can be further improved and combined with other coordinated schemes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 we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Recall basic SR schemes in 11ax/be and proposed coordinated M-AP concepts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 some functions that could enhance SR in coordinated M-AP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Discuss other features that may benefit from coordinated SR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6137EA-5170-4965-B503-470B9C09AB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059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5AECB-92B0-4B59-BCBF-240EA1C2B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98983"/>
          </a:xfrm>
        </p:spPr>
        <p:txBody>
          <a:bodyPr/>
          <a:lstStyle/>
          <a:p>
            <a:r>
              <a:rPr lang="en-US" dirty="0"/>
              <a:t>Recap: Spatial Reuse in 11ax/be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7FE03-80CB-4F5F-A495-CA625EDAF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539" y="1453507"/>
            <a:ext cx="11014247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Spatial Reuse: </a:t>
            </a:r>
            <a:r>
              <a:rPr lang="en-US" sz="2000" b="0" dirty="0"/>
              <a:t>Reuse frequency resources among OBSSs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Increase the opportunity of reusing the medium between OBSSs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Two basic SR modes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OBSS PD-based Spatial Reuse:  Achieving SR by changing the channel access threshold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Two possible operations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Non-SRG OBSS PD: Ignore an inter-BSS PPDU using a non-SRG OBSS PD level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SRG OBSS PD: Ignore inter-BSS PPDUs that are identified as being SRG PPDUs using a SRG OBSS PD level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Trade-off between sensitivity and Tx power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6">
              <a:buFont typeface="Arial" panose="020B0604020202020204" pitchFamily="34" charset="0"/>
              <a:buChar char="•"/>
            </a:pPr>
            <a:endParaRPr lang="en-US" sz="5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PSR-based Spatial Reuse: Achieving SR during the TB transmissions in OBSS with limited the Tx power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Need to decode trigger frame or TB PPDU in OBSS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4">
              <a:buFont typeface="Arial" panose="020B0604020202020204" pitchFamily="34" charset="0"/>
              <a:buChar char="•"/>
            </a:pPr>
            <a:endParaRPr lang="en-US" sz="100" dirty="0"/>
          </a:p>
          <a:p>
            <a:pPr lvl="4">
              <a:buFont typeface="Arial" panose="020B0604020202020204" pitchFamily="34" charset="0"/>
              <a:buChar char="•"/>
            </a:pPr>
            <a:endParaRPr lang="en-US" sz="100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2A3FCE-A361-4DDF-8279-51473B2DCB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B7D4C26-491B-42A5-97B1-782E7B405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1624" y="4157067"/>
            <a:ext cx="8160897" cy="72008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D9629BC-B9A2-4831-BA41-B9FFAB8A4C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5600" y="5301208"/>
            <a:ext cx="7582028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007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138CF-917B-4DE3-9292-FDE30DBE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with Existing SR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D35BF-5332-4F43-90E8-8B4B2B27B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1"/>
            <a:ext cx="10361084" cy="4465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SR transmissions in both modes are “passive”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STAs in different BSSs have no knowledge about their frequency resources being used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STAs may suffer from packet losses – reduce reliability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Both modes do not concern how the signals in different BSSs are constructed and transmitted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E.g., beamforming, preamble puncturing,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Over conservative can reduce SR opportunities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PSR, a SR transmission (PSRT) may not cause interference to its neighbor BSS, but the response (e.g., BA) to the transmission may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C33844-EDB0-424C-9DAF-74D5B4E9C0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F50B4B-50F9-4039-A1DC-1D296FF45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9696" y="4621757"/>
            <a:ext cx="4296375" cy="1790950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4760319-26A7-4012-812D-4828ECF10F1E}"/>
              </a:ext>
            </a:extLst>
          </p:cNvPr>
          <p:cNvCxnSpPr/>
          <p:nvPr/>
        </p:nvCxnSpPr>
        <p:spPr bwMode="auto">
          <a:xfrm flipV="1">
            <a:off x="7032104" y="5445224"/>
            <a:ext cx="0" cy="36004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58659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02E12-FD74-44A4-87C5-0FCC56E51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Coordinated Multi AP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2FE7B-C575-4013-B30A-D8215DE43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65420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Sharing AP: </a:t>
            </a:r>
            <a:r>
              <a:rPr lang="en-GB" sz="20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AP which obtains a TXOP and initiates the multi-AP coordination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Shared AP</a:t>
            </a:r>
            <a:r>
              <a:rPr lang="en-GB" sz="2000" dirty="0">
                <a:latin typeface="Times New Roman" panose="02020603050405020304" pitchFamily="18" charset="0"/>
              </a:rPr>
              <a:t>: </a:t>
            </a:r>
            <a:r>
              <a:rPr lang="en-GB" sz="20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EHT AP which is coordinated for the multi-AP transmission by the sharing AP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600" b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M-AP coordination:  </a:t>
            </a:r>
            <a:r>
              <a:rPr lang="en-GB" sz="20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GB" sz="20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hare frequency resources with one or more APs within the AP candidate set over certain channel bandwidth allocated by a sharing AP in the BSS operating channel of the shared Aps, subject 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Exchange measurements among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Synchronized/organized operation within a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Different coordination schemes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C-SR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C-OFDMA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C-BF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20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1B0240-6418-4C0D-8AD5-A9914A2B77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28D8780B-ED61-4EB5-995D-17591F7C8436}"/>
              </a:ext>
            </a:extLst>
          </p:cNvPr>
          <p:cNvSpPr/>
          <p:nvPr/>
        </p:nvSpPr>
        <p:spPr bwMode="auto">
          <a:xfrm>
            <a:off x="3359696" y="5301208"/>
            <a:ext cx="432048" cy="87099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DE44C0-7060-49BE-A647-5CEC559ECA34}"/>
              </a:ext>
            </a:extLst>
          </p:cNvPr>
          <p:cNvSpPr txBox="1"/>
          <p:nvPr/>
        </p:nvSpPr>
        <p:spPr>
          <a:xfrm>
            <a:off x="4007767" y="5287336"/>
            <a:ext cx="72677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Construct and transmit the signals </a:t>
            </a:r>
            <a:r>
              <a:rPr lang="en-US">
                <a:solidFill>
                  <a:schemeClr val="tx1"/>
                </a:solidFill>
              </a:rPr>
              <a:t>via reusing </a:t>
            </a:r>
            <a:r>
              <a:rPr lang="en-US" dirty="0">
                <a:solidFill>
                  <a:schemeClr val="tx1"/>
                </a:solidFill>
              </a:rPr>
              <a:t>frequency resources among OBSSs</a:t>
            </a:r>
          </a:p>
        </p:txBody>
      </p:sp>
    </p:spTree>
    <p:extLst>
      <p:ext uri="{BB962C8B-B14F-4D97-AF65-F5344CB8AC3E}">
        <p14:creationId xmlns:p14="http://schemas.microsoft.com/office/powerpoint/2010/main" val="2450996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0D7F0-18C4-48D7-9F8A-216304AC4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Possible enhancement to existing SR schemes in 11ax/be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F451A-1F09-4D32-8716-59682258A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555" y="1700808"/>
            <a:ext cx="10438183" cy="43204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OBSS PD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OBSS PD-based spatial reuse with SRG can be constructed within coordinated M-APs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E.g., the SR group is a subset of the M-AP coordinate 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Simplifying SRG identification, for example,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The information about OBSSs, e.g., BSS color and BSSID, within SRG can be obtained from the associated AP in advance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More control on OBSS PD level and Tx power at all coordinated APs/STAs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Trade-off of Tx powers and sensitivities among all SR BSSs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  <a:p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3D865-8496-4CCD-AC5F-3C8D981937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881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791FA-6654-4C4A-AD75-2E022DCF3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Enhancing Existing SR Schemes in 11ax/be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34373-EEFF-475A-8795-5B34854E7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Parameterized 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Obtaining SR information in OBSS transmission directly from associated AP, rather from decoded trigger frame or TB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Setting the Tx power upper bound more accurately based on reported Inter-OBSS SINR measurements and required/target SNR for certain QoS among multiple 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Achieving PSR during both non-TB and TB transmissions in OBSSs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more accurate PSR between transmissions in different OBSS with different channel bandwidth and puncturing patterns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synchronized transmissions among BSSs, including transmission responses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Synchronized ACKs among BSSs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1610E-5269-4EBE-AF26-949B5AAD93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7768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1D0E5-A1D4-4CEE-9342-15BD117F6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3635"/>
          </a:xfrm>
        </p:spPr>
        <p:txBody>
          <a:bodyPr/>
          <a:lstStyle/>
          <a:p>
            <a:r>
              <a:rPr lang="en-US" dirty="0"/>
              <a:t>Expanding C-SR in other coordinated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2005B-52D5-4304-8574-41CA88CD7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06800"/>
            <a:ext cx="6261719" cy="46876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Coordinated Beamforming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C-BF/Null steering with PSR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Latency reduction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Coordinated OFDMA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Extend the SR at per-RU basis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Based on intra- and inter-OBSS SINR measurements or threshold detections select resources and Tx power according to targeted SNRs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more flexible bandwidth selection, preamble puncturing in different OBSSs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Combining C-BF and C-OFDMA can achieve even better system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Higher throughput and lower latency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AB6A82-ED19-4140-A708-A634AF6A8A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56FA0A-5A44-44D3-8D4C-69CD41887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0509" y="4132048"/>
            <a:ext cx="3139163" cy="2343366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A1B69EDA-0AD3-4DF8-ABE3-DBB32C242AA7}"/>
              </a:ext>
            </a:extLst>
          </p:cNvPr>
          <p:cNvGrpSpPr/>
          <p:nvPr/>
        </p:nvGrpSpPr>
        <p:grpSpPr>
          <a:xfrm>
            <a:off x="9434100" y="2215141"/>
            <a:ext cx="2075569" cy="1916906"/>
            <a:chOff x="8760296" y="980728"/>
            <a:chExt cx="3312368" cy="313613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60971CA-5C74-4E7D-A9F5-456060E98E76}"/>
                </a:ext>
              </a:extLst>
            </p:cNvPr>
            <p:cNvPicPr/>
            <p:nvPr/>
          </p:nvPicPr>
          <p:blipFill>
            <a:blip r:embed="rId3" r:link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0296" y="1271165"/>
              <a:ext cx="3210649" cy="2845696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F7FFA782-DCBA-4187-B51C-EBB377723FD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760296" y="2673124"/>
              <a:ext cx="3312368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9D64722C-0B39-4A9C-91CA-D0C1E128AC0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383727" y="980728"/>
              <a:ext cx="0" cy="3136133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CE49E29-17B3-4FD5-8BAC-CCA6743A381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208455" y="2311591"/>
              <a:ext cx="118670" cy="218601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1C40520-9ADE-450E-A141-08EEF189DF4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408368" y="1628800"/>
              <a:ext cx="118670" cy="218601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5B65C0C4-0B61-42E3-8B9A-BED625D9F94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009778" y="3570439"/>
              <a:ext cx="118670" cy="218601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B0465185-A378-4447-819D-48666BB812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560768" y="2887648"/>
              <a:ext cx="118670" cy="218601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EBE9724-93DD-4381-AB49-5BF5235F29D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538079" y="1832251"/>
              <a:ext cx="118670" cy="218601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26624966-9C92-40BD-8DFD-CEBAB6AB7BC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496600" y="2349300"/>
              <a:ext cx="118670" cy="218601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5CE8748-C282-4808-AB90-7B47C1C623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477895" y="3595234"/>
              <a:ext cx="118670" cy="218601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C67EF70F-AE83-4E83-89E5-AEADCA0FFF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546064" y="2767274"/>
              <a:ext cx="118670" cy="218601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E5ABACC-7033-4791-9F3F-F63B335A4BA0}"/>
              </a:ext>
            </a:extLst>
          </p:cNvPr>
          <p:cNvGrpSpPr/>
          <p:nvPr/>
        </p:nvGrpSpPr>
        <p:grpSpPr>
          <a:xfrm>
            <a:off x="8415808" y="1406800"/>
            <a:ext cx="3024323" cy="1235001"/>
            <a:chOff x="8946622" y="4718016"/>
            <a:chExt cx="3024323" cy="12350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66912F5-B363-4098-B177-69FD5B66316E}"/>
                </a:ext>
              </a:extLst>
            </p:cNvPr>
            <p:cNvSpPr/>
            <p:nvPr/>
          </p:nvSpPr>
          <p:spPr bwMode="auto">
            <a:xfrm>
              <a:off x="8946622" y="5139031"/>
              <a:ext cx="756081" cy="24331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RU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941B659-FE05-4EB0-8A55-054E37B2EA55}"/>
                </a:ext>
              </a:extLst>
            </p:cNvPr>
            <p:cNvSpPr/>
            <p:nvPr/>
          </p:nvSpPr>
          <p:spPr bwMode="auto">
            <a:xfrm>
              <a:off x="9702703" y="5139031"/>
              <a:ext cx="756081" cy="24331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RU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049DFED-18C4-47C0-AA4F-AC06F9A16981}"/>
                </a:ext>
              </a:extLst>
            </p:cNvPr>
            <p:cNvSpPr/>
            <p:nvPr/>
          </p:nvSpPr>
          <p:spPr bwMode="auto">
            <a:xfrm>
              <a:off x="10458784" y="5139031"/>
              <a:ext cx="756081" cy="24331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RU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2BAF8EC-0B04-4434-A1F4-EF9F9A1D9286}"/>
                </a:ext>
              </a:extLst>
            </p:cNvPr>
            <p:cNvSpPr/>
            <p:nvPr/>
          </p:nvSpPr>
          <p:spPr bwMode="auto">
            <a:xfrm>
              <a:off x="11214864" y="5139031"/>
              <a:ext cx="756081" cy="24331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RU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D8ADCC3-14DE-4C77-B26F-26C18F453F2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946622" y="4923007"/>
              <a:ext cx="0" cy="7382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09D9251-6D06-438A-AD4B-EFAFB936FB7A}"/>
                </a:ext>
              </a:extLst>
            </p:cNvPr>
            <p:cNvCxnSpPr>
              <a:cxnSpLocks/>
              <a:stCxn id="23" idx="3"/>
            </p:cNvCxnSpPr>
            <p:nvPr/>
          </p:nvCxnSpPr>
          <p:spPr bwMode="auto">
            <a:xfrm flipV="1">
              <a:off x="11970945" y="4923007"/>
              <a:ext cx="0" cy="33768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AB744202-BC24-45D6-8582-B5C43D93E460}"/>
                </a:ext>
              </a:extLst>
            </p:cNvPr>
            <p:cNvCxnSpPr/>
            <p:nvPr/>
          </p:nvCxnSpPr>
          <p:spPr bwMode="auto">
            <a:xfrm>
              <a:off x="8946622" y="4995015"/>
              <a:ext cx="302432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2537338-0DA8-451C-9186-3F93C932B846}"/>
                </a:ext>
              </a:extLst>
            </p:cNvPr>
            <p:cNvSpPr txBox="1"/>
            <p:nvPr/>
          </p:nvSpPr>
          <p:spPr>
            <a:xfrm>
              <a:off x="10080743" y="4718016"/>
              <a:ext cx="8588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80MHz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419FBEE-2CE7-473C-9D0A-F349B7563E38}"/>
                </a:ext>
              </a:extLst>
            </p:cNvPr>
            <p:cNvCxnSpPr>
              <a:stCxn id="21" idx="1"/>
            </p:cNvCxnSpPr>
            <p:nvPr/>
          </p:nvCxnSpPr>
          <p:spPr bwMode="auto">
            <a:xfrm>
              <a:off x="9702703" y="5260687"/>
              <a:ext cx="0" cy="40056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01950266-D3C9-4CD4-9369-33C7FE99123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946622" y="5589240"/>
              <a:ext cx="75608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9DF85E2-3C01-4BCB-9378-F2D847DE2CBA}"/>
                </a:ext>
              </a:extLst>
            </p:cNvPr>
            <p:cNvSpPr txBox="1"/>
            <p:nvPr/>
          </p:nvSpPr>
          <p:spPr>
            <a:xfrm>
              <a:off x="9038290" y="5676018"/>
              <a:ext cx="6543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20MHz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799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1C0A9-205F-4B69-9F1D-AEF6A80B4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05842-2857-46E2-96CB-2B20A24BA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M-AP sets the stage for advanced spatial reuse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UHR can take two directions for C-SR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Enhance SR schemes in 11ax/11be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Allow asynchronized coordination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Avoid unexpected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Expand SR for other coordinated M-AP operations, e.g., C-OFDMA and C-BF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Allow synchronized coordination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Reduce latency and increase system throughput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F69B99-E41C-427A-A84C-E9B9F6B6EB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3485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8" ma:contentTypeDescription="Create a new document." ma:contentTypeScope="" ma:versionID="02c5f6f00540fe74c7f51c674b0bab70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f5080a7253b1155278f263508e3c16df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623F13-1AC3-4759-A34D-EBEB8AE41C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3A4516-D5D3-4F40-B37D-7FB5A1CED652}">
  <ds:schemaRefs>
    <ds:schemaRef ds:uri="http://www.w3.org/XML/1998/namespace"/>
    <ds:schemaRef ds:uri="e3424205-c870-41b8-8c6f-b833c5b04d9f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9dae37dc-1963-4192-976e-711db4d08a86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0BAA81B-A31A-4335-8A21-B00A52EFB3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424205-c870-41b8-8c6f-b833c5b04d9f"/>
    <ds:schemaRef ds:uri="9dae37dc-1963-4192-976e-711db4d08a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810</Words>
  <Application>Microsoft Office PowerPoint</Application>
  <PresentationFormat>Widescreen</PresentationFormat>
  <Paragraphs>112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Spatial Reuse in Coordinated M-AP for UHR</vt:lpstr>
      <vt:lpstr>Introduction</vt:lpstr>
      <vt:lpstr>Recap: Spatial Reuse in 11ax/be</vt:lpstr>
      <vt:lpstr>Issues with Existing SR modes</vt:lpstr>
      <vt:lpstr>Recap: Coordinated Multi AP [1]</vt:lpstr>
      <vt:lpstr>Possible enhancement to existing SR schemes in 11ax/be</vt:lpstr>
      <vt:lpstr>Enhancing Existing SR Schemes in 11ax/be (cont.)</vt:lpstr>
      <vt:lpstr>Expanding C-SR in other coordinated operations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2023-01-14T16:25:33Z</dcterms:created>
  <dcterms:modified xsi:type="dcterms:W3CDTF">2023-02-10T18:58:06Z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0x01010061D820705B85C04E9444D684292CAAA3</vt:lpwstr>
  </property>
</Properties>
</file>