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670" r:id="rId122"/>
    <p:sldId id="2671" r:id="rId123"/>
    <p:sldId id="2669" r:id="rId124"/>
    <p:sldId id="2538" r:id="rId125"/>
    <p:sldId id="2541" r:id="rId126"/>
    <p:sldId id="2542" r:id="rId127"/>
    <p:sldId id="2539" r:id="rId128"/>
    <p:sldId id="2540" r:id="rId1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Jan. 2025 Telecons" id="{6B721FB7-0D66-47A9-ADD4-AA29DF71FF85}">
          <p14:sldIdLst>
            <p14:sldId id="2670"/>
            <p14:sldId id="2671"/>
            <p14:sldId id="2669"/>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615C1-F67E-47EA-A196-F934EDBD3532}" v="2" dt="2025-01-09T19:37:16.67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6" d="100"/>
          <a:sy n="96" d="100"/>
        </p:scale>
        <p:origin x="108"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notesMaster" Target="notesMasters/notesMaster1.xml"/><Relationship Id="rId135"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136"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7F615C1-F67E-47EA-A196-F934EDBD3532}"/>
    <pc:docChg chg="addSld modSld sldOrd modMainMaster addSection modSection">
      <pc:chgData name="Segev, Jonathan" userId="7c67a1b0-8725-4553-8055-0888dbcaef94" providerId="ADAL" clId="{27F615C1-F67E-47EA-A196-F934EDBD3532}" dt="2025-01-09T19:40:19.620" v="408" actId="20577"/>
      <pc:docMkLst>
        <pc:docMk/>
      </pc:docMkLst>
      <pc:sldChg chg="modSp new mod">
        <pc:chgData name="Segev, Jonathan" userId="7c67a1b0-8725-4553-8055-0888dbcaef94" providerId="ADAL" clId="{27F615C1-F67E-47EA-A196-F934EDBD3532}" dt="2025-01-09T19:40:19.620" v="408" actId="20577"/>
        <pc:sldMkLst>
          <pc:docMk/>
          <pc:sldMk cId="3161785541" sldId="2669"/>
        </pc:sldMkLst>
        <pc:spChg chg="mod">
          <ac:chgData name="Segev, Jonathan" userId="7c67a1b0-8725-4553-8055-0888dbcaef94" providerId="ADAL" clId="{27F615C1-F67E-47EA-A196-F934EDBD3532}" dt="2025-01-08T22:27:49.206" v="34" actId="20577"/>
          <ac:spMkLst>
            <pc:docMk/>
            <pc:sldMk cId="3161785541" sldId="2669"/>
            <ac:spMk id="2" creationId="{3C2A64CD-E585-C117-7C4F-147805079C0C}"/>
          </ac:spMkLst>
        </pc:spChg>
        <pc:spChg chg="mod">
          <ac:chgData name="Segev, Jonathan" userId="7c67a1b0-8725-4553-8055-0888dbcaef94" providerId="ADAL" clId="{27F615C1-F67E-47EA-A196-F934EDBD3532}" dt="2025-01-09T19:40:19.620" v="408" actId="20577"/>
          <ac:spMkLst>
            <pc:docMk/>
            <pc:sldMk cId="3161785541" sldId="2669"/>
            <ac:spMk id="3" creationId="{6A1E535D-3BD4-DE19-83FF-54BD2F116896}"/>
          </ac:spMkLst>
        </pc:spChg>
      </pc:sldChg>
      <pc:sldChg chg="modSp add mod ord">
        <pc:chgData name="Segev, Jonathan" userId="7c67a1b0-8725-4553-8055-0888dbcaef94" providerId="ADAL" clId="{27F615C1-F67E-47EA-A196-F934EDBD3532}" dt="2025-01-09T19:33:17.844" v="289" actId="20577"/>
        <pc:sldMkLst>
          <pc:docMk/>
          <pc:sldMk cId="2584664414" sldId="2670"/>
        </pc:sldMkLst>
        <pc:spChg chg="mod">
          <ac:chgData name="Segev, Jonathan" userId="7c67a1b0-8725-4553-8055-0888dbcaef94" providerId="ADAL" clId="{27F615C1-F67E-47EA-A196-F934EDBD3532}" dt="2025-01-09T17:58:09.316" v="135" actId="20577"/>
          <ac:spMkLst>
            <pc:docMk/>
            <pc:sldMk cId="2584664414" sldId="2670"/>
            <ac:spMk id="2" creationId="{DA381662-180A-0009-C358-D946FC6F6E22}"/>
          </ac:spMkLst>
        </pc:spChg>
        <pc:spChg chg="mod">
          <ac:chgData name="Segev, Jonathan" userId="7c67a1b0-8725-4553-8055-0888dbcaef94" providerId="ADAL" clId="{27F615C1-F67E-47EA-A196-F934EDBD3532}" dt="2025-01-09T19:33:17.844" v="289" actId="20577"/>
          <ac:spMkLst>
            <pc:docMk/>
            <pc:sldMk cId="2584664414" sldId="2670"/>
            <ac:spMk id="3" creationId="{149015D7-5B55-CECB-0219-A22C32130BD0}"/>
          </ac:spMkLst>
        </pc:spChg>
      </pc:sldChg>
      <pc:sldChg chg="modSp add mod">
        <pc:chgData name="Segev, Jonathan" userId="7c67a1b0-8725-4553-8055-0888dbcaef94" providerId="ADAL" clId="{27F615C1-F67E-47EA-A196-F934EDBD3532}" dt="2025-01-09T19:36:17.764" v="350" actId="20577"/>
        <pc:sldMkLst>
          <pc:docMk/>
          <pc:sldMk cId="4182613441" sldId="2671"/>
        </pc:sldMkLst>
        <pc:spChg chg="mod">
          <ac:chgData name="Segev, Jonathan" userId="7c67a1b0-8725-4553-8055-0888dbcaef94" providerId="ADAL" clId="{27F615C1-F67E-47EA-A196-F934EDBD3532}" dt="2025-01-09T19:31:17.875" v="241" actId="20577"/>
          <ac:spMkLst>
            <pc:docMk/>
            <pc:sldMk cId="4182613441" sldId="2671"/>
            <ac:spMk id="2" creationId="{1D8EB427-0F6C-BB83-CE4A-C3D06E930C44}"/>
          </ac:spMkLst>
        </pc:spChg>
        <pc:spChg chg="mod">
          <ac:chgData name="Segev, Jonathan" userId="7c67a1b0-8725-4553-8055-0888dbcaef94" providerId="ADAL" clId="{27F615C1-F67E-47EA-A196-F934EDBD3532}" dt="2025-01-09T19:36:17.764" v="350" actId="20577"/>
          <ac:spMkLst>
            <pc:docMk/>
            <pc:sldMk cId="4182613441" sldId="2671"/>
            <ac:spMk id="3" creationId="{B83435AA-0837-5E97-9056-8761A19543DB}"/>
          </ac:spMkLst>
        </pc:spChg>
      </pc:sldChg>
      <pc:sldMasterChg chg="modSp mod">
        <pc:chgData name="Segev, Jonathan" userId="7c67a1b0-8725-4553-8055-0888dbcaef94" providerId="ADAL" clId="{27F615C1-F67E-47EA-A196-F934EDBD3532}" dt="2025-01-08T21:23:17.586" v="1" actId="6549"/>
        <pc:sldMasterMkLst>
          <pc:docMk/>
          <pc:sldMasterMk cId="0" sldId="2147483648"/>
        </pc:sldMasterMkLst>
        <pc:spChg chg="mod">
          <ac:chgData name="Segev, Jonathan" userId="7c67a1b0-8725-4553-8055-0888dbcaef94" providerId="ADAL" clId="{27F615C1-F67E-47EA-A196-F934EDBD3532}" dt="2025-01-08T21:23:17.586"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802.11-23/049r51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2025-01-08</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Jan.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Jan.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CDA2C-1AF0-D25F-A541-8EBB37E10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81662-180A-0009-C358-D946FC6F6E22}"/>
              </a:ext>
            </a:extLst>
          </p:cNvPr>
          <p:cNvSpPr>
            <a:spLocks noGrp="1"/>
          </p:cNvSpPr>
          <p:nvPr>
            <p:ph type="title"/>
          </p:nvPr>
        </p:nvSpPr>
        <p:spPr/>
        <p:txBody>
          <a:bodyPr/>
          <a:lstStyle/>
          <a:p>
            <a:r>
              <a:rPr lang="en-US" dirty="0"/>
              <a:t>Submission 11-24-1986</a:t>
            </a:r>
          </a:p>
        </p:txBody>
      </p:sp>
      <p:sp>
        <p:nvSpPr>
          <p:cNvPr id="3" name="Content Placeholder 2">
            <a:extLst>
              <a:ext uri="{FF2B5EF4-FFF2-40B4-BE49-F238E27FC236}">
                <a16:creationId xmlns:a16="http://schemas.microsoft.com/office/drawing/2014/main" id="{149015D7-5B55-CECB-0219-A22C32130BD0}"/>
              </a:ext>
            </a:extLst>
          </p:cNvPr>
          <p:cNvSpPr>
            <a:spLocks noGrp="1"/>
          </p:cNvSpPr>
          <p:nvPr>
            <p:ph idx="1"/>
          </p:nvPr>
        </p:nvSpPr>
        <p:spPr/>
        <p:txBody>
          <a:bodyPr/>
          <a:lstStyle/>
          <a:p>
            <a:r>
              <a:rPr lang="en-US" dirty="0"/>
              <a:t>Motion</a:t>
            </a:r>
            <a:r>
              <a:rPr lang="en-US" b="0" dirty="0"/>
              <a:t> (202501-01):</a:t>
            </a:r>
            <a:endParaRPr lang="en-US" dirty="0"/>
          </a:p>
          <a:p>
            <a:pPr marL="0" indent="0"/>
            <a:r>
              <a:rPr lang="en-US" b="0" dirty="0"/>
              <a:t>Move to adopt the resolution depicted by document 11-24-1986r3 for </a:t>
            </a:r>
            <a:r>
              <a:rPr lang="nn-NO" b="0" dirty="0"/>
              <a:t>CIDs  I-43, I-44, I-10, I-37 </a:t>
            </a:r>
            <a:r>
              <a:rPr lang="en-US" b="0" dirty="0"/>
              <a:t> (4 CIDs total), instruct the technical editor to incorporate it in the P802.11bk draft and grant the editor editorial license. </a:t>
            </a:r>
          </a:p>
          <a:p>
            <a:endParaRPr lang="en-US" b="0" dirty="0"/>
          </a:p>
          <a:p>
            <a:r>
              <a:rPr lang="en-US" b="0" dirty="0"/>
              <a:t>Moved: Ali Raissinia</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1657A70-F66B-1372-4338-8B76513BB61C}"/>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F512E227-32A2-BA84-A24C-82C3E3F0CA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8EEB5C-0369-8B7A-9276-C2DE2CA22BB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5846644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7AFD9-1C78-9C0C-95B7-81128D510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B427-0F6C-BB83-CE4A-C3D06E930C44}"/>
              </a:ext>
            </a:extLst>
          </p:cNvPr>
          <p:cNvSpPr>
            <a:spLocks noGrp="1"/>
          </p:cNvSpPr>
          <p:nvPr>
            <p:ph type="title"/>
          </p:nvPr>
        </p:nvSpPr>
        <p:spPr/>
        <p:txBody>
          <a:bodyPr/>
          <a:lstStyle/>
          <a:p>
            <a:r>
              <a:rPr lang="en-US" dirty="0"/>
              <a:t>Submission 11-25-049</a:t>
            </a:r>
          </a:p>
        </p:txBody>
      </p:sp>
      <p:sp>
        <p:nvSpPr>
          <p:cNvPr id="3" name="Content Placeholder 2">
            <a:extLst>
              <a:ext uri="{FF2B5EF4-FFF2-40B4-BE49-F238E27FC236}">
                <a16:creationId xmlns:a16="http://schemas.microsoft.com/office/drawing/2014/main" id="{B83435AA-0837-5E97-9056-8761A19543DB}"/>
              </a:ext>
            </a:extLst>
          </p:cNvPr>
          <p:cNvSpPr>
            <a:spLocks noGrp="1"/>
          </p:cNvSpPr>
          <p:nvPr>
            <p:ph idx="1"/>
          </p:nvPr>
        </p:nvSpPr>
        <p:spPr/>
        <p:txBody>
          <a:bodyPr/>
          <a:lstStyle/>
          <a:p>
            <a:r>
              <a:rPr lang="en-US" dirty="0"/>
              <a:t>Motion</a:t>
            </a:r>
            <a:r>
              <a:rPr lang="en-US" b="0" dirty="0"/>
              <a:t> (202501-02):</a:t>
            </a:r>
            <a:endParaRPr lang="en-US" dirty="0"/>
          </a:p>
          <a:p>
            <a:pPr marL="0" indent="0"/>
            <a:r>
              <a:rPr lang="en-US" b="0" dirty="0"/>
              <a:t>Move to adopt the resolution depicted by document 11-25-049r1 for </a:t>
            </a:r>
            <a:r>
              <a:rPr lang="nn-NO" b="0" dirty="0"/>
              <a:t>CIDs I-</a:t>
            </a:r>
            <a:r>
              <a:rPr lang="en-US" b="0" dirty="0"/>
              <a:t>45, I-57 (2 CIDs total),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152BF7F-68A2-20C0-0767-6284AEF0A0B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854C37-4EFB-CEE0-30A6-BC89DCDB5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13618E-744B-00CD-086D-10163C94F66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18261344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64CD-E585-C117-7C4F-147805079C0C}"/>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A1E535D-3BD4-DE19-83FF-54BD2F116896}"/>
              </a:ext>
            </a:extLst>
          </p:cNvPr>
          <p:cNvSpPr>
            <a:spLocks noGrp="1"/>
          </p:cNvSpPr>
          <p:nvPr>
            <p:ph idx="1"/>
          </p:nvPr>
        </p:nvSpPr>
        <p:spPr/>
        <p:txBody>
          <a:bodyPr/>
          <a:lstStyle/>
          <a:p>
            <a:r>
              <a:rPr lang="en-US" dirty="0"/>
              <a:t>Motion </a:t>
            </a:r>
            <a:r>
              <a:rPr lang="en-US" b="0" dirty="0"/>
              <a:t>(202501-03):</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D3.0 as contained in documents 11-24-1920r3, 11-24-1986r3 and 11-25-049r1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a:t>
            </a:r>
          </a:p>
          <a:p>
            <a:r>
              <a:rPr lang="en-US" dirty="0"/>
              <a:t>Second: </a:t>
            </a:r>
            <a:r>
              <a:rPr lang="en-US" b="0" dirty="0"/>
              <a:t>Christian Berger</a:t>
            </a:r>
          </a:p>
          <a:p>
            <a:r>
              <a:rPr lang="en-US" dirty="0"/>
              <a:t>Results (Y/N/A): </a:t>
            </a:r>
            <a:r>
              <a:rPr lang="en-US" b="0"/>
              <a:t>7/0/0 motion passes. </a:t>
            </a:r>
            <a:endParaRPr lang="en-US" b="0" dirty="0"/>
          </a:p>
          <a:p>
            <a:endParaRPr lang="en-US" sz="2000" dirty="0"/>
          </a:p>
        </p:txBody>
      </p:sp>
      <p:sp>
        <p:nvSpPr>
          <p:cNvPr id="4" name="Slide Number Placeholder 3">
            <a:extLst>
              <a:ext uri="{FF2B5EF4-FFF2-40B4-BE49-F238E27FC236}">
                <a16:creationId xmlns:a16="http://schemas.microsoft.com/office/drawing/2014/main" id="{2169F69F-7E50-6908-79C0-C2ED2C34763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8D396E92-1A77-21E9-B862-0EC50CE7D9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9F321C-E42E-3D23-9EC8-526B4157FAD2}"/>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617855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Jan.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Jan.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229827</TotalTime>
  <Words>9392</Words>
  <Application>Microsoft Office PowerPoint</Application>
  <PresentationFormat>Widescreen</PresentationFormat>
  <Paragraphs>1381</Paragraphs>
  <Slides>128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128</vt:i4>
      </vt:variant>
    </vt:vector>
  </HeadingPairs>
  <TitlesOfParts>
    <vt:vector size="134" baseType="lpstr">
      <vt:lpstr>Arial</vt:lpstr>
      <vt:lpstr>Arial Unicode MS</vt:lpstr>
      <vt:lpstr>Symbol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Submission 11-24-1986</vt:lpstr>
      <vt:lpstr>Submission 11-25-049</vt:lpstr>
      <vt:lpstr>SA Recirculation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519</cp:revision>
  <cp:lastPrinted>1601-01-01T00:00:00Z</cp:lastPrinted>
  <dcterms:created xsi:type="dcterms:W3CDTF">2018-08-06T10:28:59Z</dcterms:created>
  <dcterms:modified xsi:type="dcterms:W3CDTF">2025-01-09T19:40:20Z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