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7"/>
  </p:notesMasterIdLst>
  <p:handoutMasterIdLst>
    <p:handoutMasterId r:id="rId128"/>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658" r:id="rId113"/>
    <p:sldId id="2660" r:id="rId114"/>
    <p:sldId id="2661" r:id="rId115"/>
    <p:sldId id="2662" r:id="rId116"/>
    <p:sldId id="2663" r:id="rId117"/>
    <p:sldId id="2664" r:id="rId118"/>
    <p:sldId id="2665" r:id="rId119"/>
    <p:sldId id="2666" r:id="rId120"/>
    <p:sldId id="2668" r:id="rId121"/>
    <p:sldId id="2538" r:id="rId122"/>
    <p:sldId id="2541" r:id="rId123"/>
    <p:sldId id="2542" r:id="rId124"/>
    <p:sldId id="2539" r:id="rId125"/>
    <p:sldId id="2540" r:id="rId1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Nov 2024 IEEE meeting" id="{31A3A1EA-92BB-435E-AF2F-12FC8BF2C0C5}">
          <p14:sldIdLst>
            <p14:sldId id="2658"/>
            <p14:sldId id="2660"/>
            <p14:sldId id="2661"/>
          </p14:sldIdLst>
        </p14:section>
        <p14:section name="Dec. 2024 Telecons" id="{2F524EDE-5E00-4569-BB28-0377F68842CC}">
          <p14:sldIdLst>
            <p14:sldId id="2662"/>
            <p14:sldId id="2663"/>
            <p14:sldId id="2664"/>
            <p14:sldId id="2665"/>
            <p14:sldId id="2666"/>
            <p14:sldId id="2668"/>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1F72DB-66DA-48B3-94B1-9AC9A2DBC496}" v="1" dt="2024-12-17T19:02:37.32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24" autoAdjust="0"/>
    <p:restoredTop sz="94660"/>
  </p:normalViewPr>
  <p:slideViewPr>
    <p:cSldViewPr>
      <p:cViewPr varScale="1">
        <p:scale>
          <a:sx n="107" d="100"/>
          <a:sy n="107" d="100"/>
        </p:scale>
        <p:origin x="36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microsoft.com/office/2015/10/relationships/revisionInfo" Target="revisionInfo.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3A1F72DB-66DA-48B3-94B1-9AC9A2DBC496}"/>
    <pc:docChg chg="addSld delSld modSld modMainMaster modSection">
      <pc:chgData name="Segev, Jonathan" userId="7c67a1b0-8725-4553-8055-0888dbcaef94" providerId="ADAL" clId="{3A1F72DB-66DA-48B3-94B1-9AC9A2DBC496}" dt="2024-12-17T19:20:06.193" v="88" actId="47"/>
      <pc:docMkLst>
        <pc:docMk/>
      </pc:docMkLst>
      <pc:sldChg chg="add del">
        <pc:chgData name="Segev, Jonathan" userId="7c67a1b0-8725-4553-8055-0888dbcaef94" providerId="ADAL" clId="{3A1F72DB-66DA-48B3-94B1-9AC9A2DBC496}" dt="2024-12-17T19:20:06.193" v="88" actId="47"/>
        <pc:sldMkLst>
          <pc:docMk/>
          <pc:sldMk cId="204953586" sldId="2667"/>
        </pc:sldMkLst>
      </pc:sldChg>
      <pc:sldChg chg="modSp add mod">
        <pc:chgData name="Segev, Jonathan" userId="7c67a1b0-8725-4553-8055-0888dbcaef94" providerId="ADAL" clId="{3A1F72DB-66DA-48B3-94B1-9AC9A2DBC496}" dt="2024-12-17T19:18:32.369" v="87" actId="20577"/>
        <pc:sldMkLst>
          <pc:docMk/>
          <pc:sldMk cId="2060690247" sldId="2668"/>
        </pc:sldMkLst>
        <pc:spChg chg="mod">
          <ac:chgData name="Segev, Jonathan" userId="7c67a1b0-8725-4553-8055-0888dbcaef94" providerId="ADAL" clId="{3A1F72DB-66DA-48B3-94B1-9AC9A2DBC496}" dt="2024-12-17T19:14:51.791" v="9" actId="20577"/>
          <ac:spMkLst>
            <pc:docMk/>
            <pc:sldMk cId="2060690247" sldId="2668"/>
            <ac:spMk id="2" creationId="{8A672986-0206-3D59-031D-DB04CF5D6788}"/>
          </ac:spMkLst>
        </pc:spChg>
        <pc:spChg chg="mod">
          <ac:chgData name="Segev, Jonathan" userId="7c67a1b0-8725-4553-8055-0888dbcaef94" providerId="ADAL" clId="{3A1F72DB-66DA-48B3-94B1-9AC9A2DBC496}" dt="2024-12-17T19:18:32.369" v="87" actId="20577"/>
          <ac:spMkLst>
            <pc:docMk/>
            <pc:sldMk cId="2060690247" sldId="2668"/>
            <ac:spMk id="3" creationId="{953029D0-BD36-871D-0307-34D9D6DA4019}"/>
          </ac:spMkLst>
        </pc:spChg>
      </pc:sldChg>
      <pc:sldMasterChg chg="modSp mod">
        <pc:chgData name="Segev, Jonathan" userId="7c67a1b0-8725-4553-8055-0888dbcaef94" providerId="ADAL" clId="{3A1F72DB-66DA-48B3-94B1-9AC9A2DBC496}" dt="2024-12-17T19:02:47.437" v="3" actId="6549"/>
        <pc:sldMasterMkLst>
          <pc:docMk/>
          <pc:sldMasterMk cId="0" sldId="2147483648"/>
        </pc:sldMasterMkLst>
        <pc:spChg chg="mod">
          <ac:chgData name="Segev, Jonathan" userId="7c67a1b0-8725-4553-8055-0888dbcaef94" providerId="ADAL" clId="{3A1F72DB-66DA-48B3-94B1-9AC9A2DBC496}" dt="2024-12-17T19:02:47.437" v="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802.11-23/049r50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2024-11-11</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Dec.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Dec.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11-24/1686r0 Meeting minutes September 2024 R0 posted to Mentor </a:t>
            </a:r>
          </a:p>
          <a:p>
            <a:pPr marL="0" indent="0"/>
            <a:r>
              <a:rPr lang="en-US" b="0" dirty="0"/>
              <a:t>October 6</a:t>
            </a:r>
            <a:r>
              <a:rPr lang="en-US" b="0" baseline="30000" dirty="0"/>
              <a:t>th</a:t>
            </a:r>
            <a:r>
              <a:rPr lang="en-US" b="0" dirty="0"/>
              <a:t> .</a:t>
            </a:r>
          </a:p>
          <a:p>
            <a:endParaRPr lang="en-US" dirty="0"/>
          </a:p>
          <a:p>
            <a:r>
              <a:rPr lang="en-US" dirty="0"/>
              <a:t>Motion </a:t>
            </a:r>
            <a:r>
              <a:rPr lang="en-US" b="0" dirty="0"/>
              <a:t>(202411-01):</a:t>
            </a:r>
          </a:p>
          <a:p>
            <a:pPr marL="0" indent="0"/>
            <a:r>
              <a:rPr lang="en-US" b="0" dirty="0"/>
              <a:t>Move to approve document 11-24/1686r0 as </a:t>
            </a:r>
            <a:r>
              <a:rPr lang="en-US" b="0" dirty="0" err="1"/>
              <a:t>TGbk</a:t>
            </a:r>
            <a:r>
              <a:rPr lang="en-US" b="0" dirty="0"/>
              <a:t> meeting minutes for the 2024 September meeting week.</a:t>
            </a:r>
          </a:p>
          <a:p>
            <a:pPr marL="0" indent="0"/>
            <a:endParaRPr lang="en-US" b="0" dirty="0"/>
          </a:p>
          <a:p>
            <a:r>
              <a:rPr lang="en-US" b="0" dirty="0"/>
              <a:t>Moved by: Dibakar Das</a:t>
            </a:r>
          </a:p>
          <a:p>
            <a:r>
              <a:rPr lang="en-US" b="0" dirty="0"/>
              <a:t>Seconded by: Roy Want</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816884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11-24-1923</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(202411-02):</a:t>
            </a:r>
            <a:endParaRPr lang="en-US" dirty="0"/>
          </a:p>
          <a:p>
            <a:pPr marL="0" indent="0"/>
            <a:r>
              <a:rPr lang="en-US" b="0" dirty="0"/>
              <a:t>Move to adopt the resolutions depicted by document 11-24-1923r1 for CIDs I-4, I-11, I-12, I-21, I-22, I-23, I-24, I-28, (8 CID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515458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11-24-1929</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(202411-03):</a:t>
            </a:r>
            <a:endParaRPr lang="en-US" dirty="0"/>
          </a:p>
          <a:p>
            <a:pPr marL="0" indent="0"/>
            <a:r>
              <a:rPr lang="en-US" b="0" dirty="0"/>
              <a:t>Move to adopt the resolutions depicted by document 11-24-1929r1 for 49 editorial CIDs,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passes </a:t>
            </a:r>
            <a:r>
              <a:rPr lang="en-US" b="0"/>
              <a:t>(unanimous)</a:t>
            </a:r>
            <a:endParaRPr lang="en-US" b="0" dirty="0"/>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846450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11-24-1964</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(202412-01):</a:t>
            </a:r>
            <a:endParaRPr lang="en-US" dirty="0"/>
          </a:p>
          <a:p>
            <a:pPr marL="0" indent="0"/>
            <a:r>
              <a:rPr lang="en-US" b="0" dirty="0"/>
              <a:t>Move to adopt the resolutions depicted by document 11-24-1964r1 for CIDs I-61, I-68, I-69 (3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43533948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610A4-F963-2629-DD80-B7E3D828EB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B49D4E-5124-C204-3154-64975AAD12A8}"/>
              </a:ext>
            </a:extLst>
          </p:cNvPr>
          <p:cNvSpPr>
            <a:spLocks noGrp="1"/>
          </p:cNvSpPr>
          <p:nvPr>
            <p:ph type="title"/>
          </p:nvPr>
        </p:nvSpPr>
        <p:spPr/>
        <p:txBody>
          <a:bodyPr/>
          <a:lstStyle/>
          <a:p>
            <a:r>
              <a:rPr lang="en-US" dirty="0"/>
              <a:t>I-74 CR</a:t>
            </a:r>
          </a:p>
        </p:txBody>
      </p:sp>
      <p:sp>
        <p:nvSpPr>
          <p:cNvPr id="3" name="Content Placeholder 2">
            <a:extLst>
              <a:ext uri="{FF2B5EF4-FFF2-40B4-BE49-F238E27FC236}">
                <a16:creationId xmlns:a16="http://schemas.microsoft.com/office/drawing/2014/main" id="{6AEF9748-961F-D7D8-CD00-90993C14F054}"/>
              </a:ext>
            </a:extLst>
          </p:cNvPr>
          <p:cNvSpPr>
            <a:spLocks noGrp="1"/>
          </p:cNvSpPr>
          <p:nvPr>
            <p:ph idx="1"/>
          </p:nvPr>
        </p:nvSpPr>
        <p:spPr/>
        <p:txBody>
          <a:bodyPr/>
          <a:lstStyle/>
          <a:p>
            <a:r>
              <a:rPr lang="en-US" dirty="0"/>
              <a:t>Motion</a:t>
            </a:r>
            <a:r>
              <a:rPr lang="en-US" b="0" dirty="0"/>
              <a:t> (202412-02):</a:t>
            </a:r>
            <a:endParaRPr lang="en-US" dirty="0"/>
          </a:p>
          <a:p>
            <a:pPr marL="0" indent="0"/>
            <a:r>
              <a:rPr lang="en-US" b="0" dirty="0"/>
              <a:t>Move to resolve comment I-74 with following resolution: “Rejected. The commenter has withdrawn the comment.”</a:t>
            </a:r>
          </a:p>
          <a:p>
            <a:endParaRPr lang="en-US" b="0" dirty="0"/>
          </a:p>
          <a:p>
            <a:r>
              <a:rPr lang="en-US" b="0" dirty="0"/>
              <a:t>Moved: Mark Hamilton. </a:t>
            </a:r>
          </a:p>
          <a:p>
            <a:r>
              <a:rPr lang="en-US" b="0" dirty="0"/>
              <a:t>Seconded: Christian Berger.</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7316A4BE-0BE6-6AC0-3FC1-EADF6060E66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73EDAF7-C104-22B0-9A1B-3D22CA98667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03C6292-AEBA-7BA1-3498-74965588032C}"/>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487581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9C46F-C418-7181-412E-941D2CBC9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B75174-74F4-EEF9-AFE7-13B50B82EF3E}"/>
              </a:ext>
            </a:extLst>
          </p:cNvPr>
          <p:cNvSpPr>
            <a:spLocks noGrp="1"/>
          </p:cNvSpPr>
          <p:nvPr>
            <p:ph type="title"/>
          </p:nvPr>
        </p:nvSpPr>
        <p:spPr/>
        <p:txBody>
          <a:bodyPr/>
          <a:lstStyle/>
          <a:p>
            <a:r>
              <a:rPr lang="en-US" dirty="0"/>
              <a:t>Submission 11-24-2083</a:t>
            </a:r>
          </a:p>
        </p:txBody>
      </p:sp>
      <p:sp>
        <p:nvSpPr>
          <p:cNvPr id="3" name="Content Placeholder 2">
            <a:extLst>
              <a:ext uri="{FF2B5EF4-FFF2-40B4-BE49-F238E27FC236}">
                <a16:creationId xmlns:a16="http://schemas.microsoft.com/office/drawing/2014/main" id="{35BA9DAF-046D-DF55-736F-28D338F04016}"/>
              </a:ext>
            </a:extLst>
          </p:cNvPr>
          <p:cNvSpPr>
            <a:spLocks noGrp="1"/>
          </p:cNvSpPr>
          <p:nvPr>
            <p:ph idx="1"/>
          </p:nvPr>
        </p:nvSpPr>
        <p:spPr/>
        <p:txBody>
          <a:bodyPr/>
          <a:lstStyle/>
          <a:p>
            <a:r>
              <a:rPr lang="en-US" dirty="0"/>
              <a:t>Motion</a:t>
            </a:r>
            <a:r>
              <a:rPr lang="en-US" b="0" dirty="0"/>
              <a:t> (202412-03):</a:t>
            </a:r>
            <a:endParaRPr lang="en-US" dirty="0"/>
          </a:p>
          <a:p>
            <a:pPr marL="0" indent="0"/>
            <a:r>
              <a:rPr lang="en-US" b="0" dirty="0"/>
              <a:t>Move to adopt the resolution depicted by document 11-24-2083r1 for CID I-70, (1 CID total), instruct the technical editor to incorporate it in the P802.11bk draft and grant the editor editorial license. </a:t>
            </a:r>
          </a:p>
          <a:p>
            <a:endParaRPr lang="en-US" b="0" dirty="0"/>
          </a:p>
          <a:p>
            <a:r>
              <a:rPr lang="en-US" b="0" dirty="0"/>
              <a:t>Moved: Qi Wang</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E5031814-59DC-71D6-8C5D-96AB6519AC3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3639EDD2-5B61-75A6-76F7-3695DEE52D8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FD3170-9FBF-7B35-B669-1302AA13BCD4}"/>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7433182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2D195-8AA3-61DE-96CB-5B5EB4D4BF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4C6FA1-4FDA-8291-9CF8-C4BDD4F52503}"/>
              </a:ext>
            </a:extLst>
          </p:cNvPr>
          <p:cNvSpPr>
            <a:spLocks noGrp="1"/>
          </p:cNvSpPr>
          <p:nvPr>
            <p:ph type="title"/>
          </p:nvPr>
        </p:nvSpPr>
        <p:spPr/>
        <p:txBody>
          <a:bodyPr/>
          <a:lstStyle/>
          <a:p>
            <a:r>
              <a:rPr lang="en-US" dirty="0"/>
              <a:t>Submission 11-24-2039</a:t>
            </a:r>
          </a:p>
        </p:txBody>
      </p:sp>
      <p:sp>
        <p:nvSpPr>
          <p:cNvPr id="3" name="Content Placeholder 2">
            <a:extLst>
              <a:ext uri="{FF2B5EF4-FFF2-40B4-BE49-F238E27FC236}">
                <a16:creationId xmlns:a16="http://schemas.microsoft.com/office/drawing/2014/main" id="{08789E1B-97BF-E374-A77F-D6D9DE709E6C}"/>
              </a:ext>
            </a:extLst>
          </p:cNvPr>
          <p:cNvSpPr>
            <a:spLocks noGrp="1"/>
          </p:cNvSpPr>
          <p:nvPr>
            <p:ph idx="1"/>
          </p:nvPr>
        </p:nvSpPr>
        <p:spPr/>
        <p:txBody>
          <a:bodyPr/>
          <a:lstStyle/>
          <a:p>
            <a:r>
              <a:rPr lang="en-US" dirty="0"/>
              <a:t>Motion</a:t>
            </a:r>
            <a:r>
              <a:rPr lang="en-US" b="0" dirty="0"/>
              <a:t> (202412-04):</a:t>
            </a:r>
            <a:endParaRPr lang="en-US" dirty="0"/>
          </a:p>
          <a:p>
            <a:pPr marL="0" indent="0"/>
            <a:r>
              <a:rPr lang="en-US" b="0" dirty="0"/>
              <a:t>Move to adopt the resolution depicted by document 11-24-2039r3 for CID I-1, (1 CID total), instruct the technical editor to incorporate it in the P802.11bk draft and grant the editor editorial license. </a:t>
            </a:r>
          </a:p>
          <a:p>
            <a:endParaRPr lang="en-US" b="0" dirty="0"/>
          </a:p>
          <a:p>
            <a:r>
              <a:rPr lang="en-US" b="0" dirty="0"/>
              <a:t>Moved: Ali Raissinia</a:t>
            </a:r>
          </a:p>
          <a:p>
            <a:r>
              <a:rPr lang="en-US" b="0" dirty="0"/>
              <a:t>Seconded: Christian Berger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F91DCC4-A747-08B9-B1AD-771444D952DF}"/>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D1FAA8B7-C4AE-580B-EB4F-27F7CBB1736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0B476D-521F-5D93-49CA-29B54C82A1A2}"/>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6416027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F0F4C-C283-14E9-615A-D7D89B59B9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201FA-4413-30BD-3012-C2ABD75D9220}"/>
              </a:ext>
            </a:extLst>
          </p:cNvPr>
          <p:cNvSpPr>
            <a:spLocks noGrp="1"/>
          </p:cNvSpPr>
          <p:nvPr>
            <p:ph type="title"/>
          </p:nvPr>
        </p:nvSpPr>
        <p:spPr/>
        <p:txBody>
          <a:bodyPr/>
          <a:lstStyle/>
          <a:p>
            <a:r>
              <a:rPr lang="en-US" dirty="0"/>
              <a:t>Submission 11-24-1935</a:t>
            </a:r>
          </a:p>
        </p:txBody>
      </p:sp>
      <p:sp>
        <p:nvSpPr>
          <p:cNvPr id="3" name="Content Placeholder 2">
            <a:extLst>
              <a:ext uri="{FF2B5EF4-FFF2-40B4-BE49-F238E27FC236}">
                <a16:creationId xmlns:a16="http://schemas.microsoft.com/office/drawing/2014/main" id="{B58AB71D-D0F4-B313-5361-07E86C94808F}"/>
              </a:ext>
            </a:extLst>
          </p:cNvPr>
          <p:cNvSpPr>
            <a:spLocks noGrp="1"/>
          </p:cNvSpPr>
          <p:nvPr>
            <p:ph idx="1"/>
          </p:nvPr>
        </p:nvSpPr>
        <p:spPr/>
        <p:txBody>
          <a:bodyPr/>
          <a:lstStyle/>
          <a:p>
            <a:r>
              <a:rPr lang="en-US" dirty="0"/>
              <a:t>Motion</a:t>
            </a:r>
            <a:r>
              <a:rPr lang="en-US" b="0" dirty="0"/>
              <a:t> (202412-05):</a:t>
            </a:r>
            <a:endParaRPr lang="en-US" dirty="0"/>
          </a:p>
          <a:p>
            <a:pPr marL="0" indent="0"/>
            <a:r>
              <a:rPr lang="en-US" b="0" dirty="0"/>
              <a:t>Move to adopt the resolution depicted by document 11-24-1935r4 for </a:t>
            </a:r>
            <a:r>
              <a:rPr lang="nn-NO" b="0" dirty="0"/>
              <a:t>CIDs I-13, I-14, I-16, I-18, I-19, and I-40 </a:t>
            </a:r>
            <a:r>
              <a:rPr lang="en-US" b="0" dirty="0"/>
              <a:t>(6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38D98B5B-785B-E183-AC3B-113A52837D39}"/>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BD1DD54B-2321-55F2-67A7-2413C2FC5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3E3036-4C57-7FCB-1257-994AD427702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08815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A22D66-7B04-3343-66D1-599EE66C9D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672986-0206-3D59-031D-DB04CF5D6788}"/>
              </a:ext>
            </a:extLst>
          </p:cNvPr>
          <p:cNvSpPr>
            <a:spLocks noGrp="1"/>
          </p:cNvSpPr>
          <p:nvPr>
            <p:ph type="title"/>
          </p:nvPr>
        </p:nvSpPr>
        <p:spPr/>
        <p:txBody>
          <a:bodyPr/>
          <a:lstStyle/>
          <a:p>
            <a:r>
              <a:rPr lang="en-US" dirty="0"/>
              <a:t>Submission 11-24-1921</a:t>
            </a:r>
          </a:p>
        </p:txBody>
      </p:sp>
      <p:sp>
        <p:nvSpPr>
          <p:cNvPr id="3" name="Content Placeholder 2">
            <a:extLst>
              <a:ext uri="{FF2B5EF4-FFF2-40B4-BE49-F238E27FC236}">
                <a16:creationId xmlns:a16="http://schemas.microsoft.com/office/drawing/2014/main" id="{953029D0-BD36-871D-0307-34D9D6DA4019}"/>
              </a:ext>
            </a:extLst>
          </p:cNvPr>
          <p:cNvSpPr>
            <a:spLocks noGrp="1"/>
          </p:cNvSpPr>
          <p:nvPr>
            <p:ph idx="1"/>
          </p:nvPr>
        </p:nvSpPr>
        <p:spPr/>
        <p:txBody>
          <a:bodyPr/>
          <a:lstStyle/>
          <a:p>
            <a:r>
              <a:rPr lang="en-US" dirty="0"/>
              <a:t>Motion</a:t>
            </a:r>
            <a:r>
              <a:rPr lang="en-US" b="0" dirty="0"/>
              <a:t> (202412-06):</a:t>
            </a:r>
            <a:endParaRPr lang="en-US" dirty="0"/>
          </a:p>
          <a:p>
            <a:pPr marL="0" indent="0"/>
            <a:r>
              <a:rPr lang="en-US" b="0" dirty="0"/>
              <a:t>Move to adopt the resolution depicted by document 11-24-1921r6 for </a:t>
            </a:r>
            <a:r>
              <a:rPr lang="nn-NO" b="0" dirty="0"/>
              <a:t>CIDs I-2, I-3, and I-35, </a:t>
            </a:r>
            <a:r>
              <a:rPr lang="en-US" b="0" dirty="0"/>
              <a:t>(3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D9EEDBA-CE02-85B2-DCA9-44A9259AFB5A}"/>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5889860-9ACC-4285-C113-BC960824425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C81B83-5E6E-0378-CAB4-C6BC6F5B931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606902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 unanimous </a:t>
            </a:r>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Dec.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Dec.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228489</TotalTime>
  <Words>9144</Words>
  <Application>Microsoft Office PowerPoint</Application>
  <PresentationFormat>Widescreen</PresentationFormat>
  <Paragraphs>1349</Paragraphs>
  <Slides>125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125</vt:i4>
      </vt:variant>
    </vt:vector>
  </HeadingPairs>
  <TitlesOfParts>
    <vt:vector size="130"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Submission 11-24-1923</vt:lpstr>
      <vt:lpstr>Submission 11-24-1929</vt:lpstr>
      <vt:lpstr>Submission 11-24-1964</vt:lpstr>
      <vt:lpstr>I-74 CR</vt:lpstr>
      <vt:lpstr>Submission 11-24-2083</vt:lpstr>
      <vt:lpstr>Submission 11-24-2039</vt:lpstr>
      <vt:lpstr>Submission 11-24-1935</vt:lpstr>
      <vt:lpstr>Submission 11-24-1921</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518</cp:revision>
  <cp:lastPrinted>1601-01-01T00:00:00Z</cp:lastPrinted>
  <dcterms:created xsi:type="dcterms:W3CDTF">2018-08-06T10:28:59Z</dcterms:created>
  <dcterms:modified xsi:type="dcterms:W3CDTF">2024-12-17T19:20:16Z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