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2"/>
  </p:notesMasterIdLst>
  <p:handoutMasterIdLst>
    <p:handoutMasterId r:id="rId123"/>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657" r:id="rId112"/>
    <p:sldId id="2658" r:id="rId113"/>
    <p:sldId id="2660" r:id="rId114"/>
    <p:sldId id="2661" r:id="rId115"/>
    <p:sldId id="2662" r:id="rId116"/>
    <p:sldId id="2538" r:id="rId117"/>
    <p:sldId id="2541" r:id="rId118"/>
    <p:sldId id="2542" r:id="rId119"/>
    <p:sldId id="2539" r:id="rId120"/>
    <p:sldId id="2540" r:id="rId1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 id="2657"/>
          </p14:sldIdLst>
        </p14:section>
        <p14:section name="Nov 2024 IEEE meeting" id="{31A3A1EA-92BB-435E-AF2F-12FC8BF2C0C5}">
          <p14:sldIdLst>
            <p14:sldId id="2658"/>
            <p14:sldId id="2660"/>
            <p14:sldId id="2661"/>
          </p14:sldIdLst>
        </p14:section>
        <p14:section name="Dec. 2024 Telecons" id="{2F524EDE-5E00-4569-BB28-0377F68842CC}">
          <p14:sldIdLst>
            <p14:sldId id="2662"/>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113" d="100"/>
          <a:sy n="113" d="100"/>
        </p:scale>
        <p:origin x="126" y="27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128" Type="http://schemas.microsoft.com/office/2016/11/relationships/changesInfo" Target="changesInfos/changesInfo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4763FD9-DE2B-42CC-B32B-5704EEAB9BCD}"/>
    <pc:docChg chg="modMainMaster">
      <pc:chgData name="Segev, Jonathan" userId="7c67a1b0-8725-4553-8055-0888dbcaef94" providerId="ADAL" clId="{44763FD9-DE2B-42CC-B32B-5704EEAB9BCD}" dt="2024-12-12T21:27:12.720" v="1" actId="20577"/>
      <pc:docMkLst>
        <pc:docMk/>
      </pc:docMkLst>
      <pc:sldMasterChg chg="modSp mod">
        <pc:chgData name="Segev, Jonathan" userId="7c67a1b0-8725-4553-8055-0888dbcaef94" providerId="ADAL" clId="{44763FD9-DE2B-42CC-B32B-5704EEAB9BCD}" dt="2024-12-12T21:27:12.720" v="1" actId="20577"/>
        <pc:sldMasterMkLst>
          <pc:docMk/>
          <pc:sldMasterMk cId="0" sldId="2147483648"/>
        </pc:sldMasterMkLst>
        <pc:spChg chg="mod">
          <ac:chgData name="Segev, Jonathan" userId="7c67a1b0-8725-4553-8055-0888dbcaef94" providerId="ADAL" clId="{44763FD9-DE2B-42CC-B32B-5704EEAB9BCD}" dt="2024-12-12T21:27:12.72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802.11-23/049r49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grouper.ieee.org/groups/802/11/PARs/P802.11bk.pdf"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2024-11-11</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Nov.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Nov.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(202409-03):</a:t>
            </a:r>
            <a:endParaRPr lang="en-US" dirty="0"/>
          </a:p>
          <a:p>
            <a:pPr marL="0" indent="0"/>
            <a:r>
              <a:rPr lang="en-US" b="0" dirty="0"/>
              <a:t>Move to adopt the resolution depicted by document 11-24-1419r1 for CIDs 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Roy Want</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 (</a:t>
            </a:r>
            <a:r>
              <a:rPr lang="en-US" b="0" dirty="0"/>
              <a:t>202409-04):</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Stephen </a:t>
            </a:r>
            <a:r>
              <a:rPr lang="en-US" dirty="0" err="1"/>
              <a:t>Mccann</a:t>
            </a:r>
            <a:r>
              <a:rPr lang="en-US" dirty="0"/>
              <a:t> </a:t>
            </a:r>
          </a:p>
          <a:p>
            <a:r>
              <a:rPr lang="en-US" dirty="0"/>
              <a:t>Second: Ali Raissinia </a:t>
            </a:r>
          </a:p>
          <a:p>
            <a:endParaRPr lang="en-US" dirty="0"/>
          </a:p>
          <a:p>
            <a:r>
              <a:rPr lang="en-US" dirty="0"/>
              <a:t>Result: Yes: 14, No: 0, Abstain: 1 (Motion passes)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202409-05)</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CSD in ec-23-0155-00-ACSD-p802-11bk</a:t>
            </a:r>
          </a:p>
          <a:p>
            <a:endParaRPr lang="en-US" sz="2400" dirty="0"/>
          </a:p>
          <a:p>
            <a:endParaRPr lang="en-US" sz="2400" dirty="0"/>
          </a:p>
          <a:p>
            <a:r>
              <a:rPr lang="en-US" sz="2400" dirty="0"/>
              <a:t>Moved: Peter Yee </a:t>
            </a:r>
          </a:p>
          <a:p>
            <a:r>
              <a:rPr lang="en-US" dirty="0"/>
              <a:t>Second: Christian Berger</a:t>
            </a:r>
          </a:p>
          <a:p>
            <a:r>
              <a:rPr lang="en-US" sz="2400" dirty="0"/>
              <a:t> </a:t>
            </a:r>
          </a:p>
          <a:p>
            <a:r>
              <a:rPr lang="en-US" sz="2400" dirty="0"/>
              <a:t>Result: Yes: </a:t>
            </a:r>
            <a:r>
              <a:rPr lang="en-US" dirty="0"/>
              <a:t>13</a:t>
            </a:r>
            <a:r>
              <a:rPr lang="en-US" sz="2400" dirty="0"/>
              <a:t>, No: 0, Abstain: 0 (Motion passes)</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PAR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202409-06)</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PAR in</a:t>
            </a:r>
            <a:r>
              <a:rPr lang="en-US" dirty="0">
                <a:solidFill>
                  <a:schemeClr val="tx1"/>
                </a:solidFill>
              </a:rPr>
              <a:t> </a:t>
            </a:r>
            <a:r>
              <a:rPr lang="en-US" sz="2400" dirty="0">
                <a:solidFill>
                  <a:schemeClr val="tx1"/>
                </a:solidFill>
                <a:hlinkClick r:id="rId2"/>
              </a:rPr>
              <a:t>https://grouper.ieee.org/groups/802/11/PARs/P802.11bk.pdf</a:t>
            </a:r>
            <a:r>
              <a:rPr lang="en-US" sz="2400" dirty="0">
                <a:solidFill>
                  <a:schemeClr val="tx1"/>
                </a:solidFill>
              </a:rPr>
              <a:t> </a:t>
            </a:r>
          </a:p>
          <a:p>
            <a:endParaRPr lang="en-US" sz="2400" dirty="0"/>
          </a:p>
          <a:p>
            <a:r>
              <a:rPr lang="en-US" sz="2400" dirty="0"/>
              <a:t>Moved: Christian Berger</a:t>
            </a:r>
          </a:p>
          <a:p>
            <a:r>
              <a:rPr lang="en-US" dirty="0"/>
              <a:t>Second: Roy Want </a:t>
            </a:r>
            <a:endParaRPr lang="en-US" sz="2400" dirty="0"/>
          </a:p>
          <a:p>
            <a:r>
              <a:rPr lang="en-US" sz="2400" dirty="0"/>
              <a:t>Result: Yes: 12, No: 0 , Abstain: 0 motion passes</a:t>
            </a:r>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692824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11-24/1686r0 Meeting minutes September 2024 R0 posted to Mentor </a:t>
            </a:r>
          </a:p>
          <a:p>
            <a:pPr marL="0" indent="0"/>
            <a:r>
              <a:rPr lang="en-US" b="0" dirty="0"/>
              <a:t>October 6</a:t>
            </a:r>
            <a:r>
              <a:rPr lang="en-US" b="0" baseline="30000" dirty="0"/>
              <a:t>th</a:t>
            </a:r>
            <a:r>
              <a:rPr lang="en-US" b="0" dirty="0"/>
              <a:t> .</a:t>
            </a:r>
          </a:p>
          <a:p>
            <a:endParaRPr lang="en-US" dirty="0"/>
          </a:p>
          <a:p>
            <a:r>
              <a:rPr lang="en-US" dirty="0"/>
              <a:t>Motion </a:t>
            </a:r>
            <a:r>
              <a:rPr lang="en-US" b="0" dirty="0"/>
              <a:t>(202411-01):</a:t>
            </a:r>
          </a:p>
          <a:p>
            <a:pPr marL="0" indent="0"/>
            <a:r>
              <a:rPr lang="en-US" b="0" dirty="0"/>
              <a:t>Move to approve document 11-24/1686r0 as </a:t>
            </a:r>
            <a:r>
              <a:rPr lang="en-US" b="0" dirty="0" err="1"/>
              <a:t>TGbk</a:t>
            </a:r>
            <a:r>
              <a:rPr lang="en-US" b="0" dirty="0"/>
              <a:t> meeting minutes for the 2024 September meeting week.</a:t>
            </a:r>
          </a:p>
          <a:p>
            <a:pPr marL="0" indent="0"/>
            <a:endParaRPr lang="en-US" b="0" dirty="0"/>
          </a:p>
          <a:p>
            <a:r>
              <a:rPr lang="en-US" b="0" dirty="0"/>
              <a:t>Moved by: Dibakar Das</a:t>
            </a:r>
          </a:p>
          <a:p>
            <a:r>
              <a:rPr lang="en-US" b="0" dirty="0"/>
              <a:t>Seconded by: Roy Want</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168847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11-24-1923</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(202411-02):</a:t>
            </a:r>
            <a:endParaRPr lang="en-US" dirty="0"/>
          </a:p>
          <a:p>
            <a:pPr marL="0" indent="0"/>
            <a:r>
              <a:rPr lang="en-US" b="0" dirty="0"/>
              <a:t>Move to adopt the resolutions depicted by document 11-24-1923r1 for CIDs I-4, I-11, I-12, I-21, I-22, I-23, I-24, I-28, (8 CID total), instruct the technical editor to incorporate it in the P802.11bk draft and grant the editor editorial license. </a:t>
            </a:r>
          </a:p>
          <a:p>
            <a:endParaRPr lang="en-US" b="0" dirty="0"/>
          </a:p>
          <a:p>
            <a:r>
              <a:rPr lang="en-US" b="0" dirty="0"/>
              <a:t>Moved:  Christian Berger</a:t>
            </a:r>
          </a:p>
          <a:p>
            <a:r>
              <a:rPr lang="en-US" b="0" dirty="0"/>
              <a:t>Seconded: Ali Raissinia</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515458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11-24-1929</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(202411-03):</a:t>
            </a:r>
            <a:endParaRPr lang="en-US" dirty="0"/>
          </a:p>
          <a:p>
            <a:pPr marL="0" indent="0"/>
            <a:r>
              <a:rPr lang="en-US" b="0" dirty="0"/>
              <a:t>Move to adopt the resolutions depicted by document 11-24-1929r1 for 49 editorial CIDs, instruct the technical editor to incorporate it in the P802.11bk draft and grant the editor editorial license. </a:t>
            </a:r>
          </a:p>
          <a:p>
            <a:endParaRPr lang="en-US" b="0" dirty="0"/>
          </a:p>
          <a:p>
            <a:r>
              <a:rPr lang="en-US" b="0" dirty="0"/>
              <a:t>Moved: Roy Want</a:t>
            </a:r>
          </a:p>
          <a:p>
            <a:r>
              <a:rPr lang="en-US" b="0" dirty="0"/>
              <a:t>Seconded: Ali Raissinia</a:t>
            </a:r>
          </a:p>
          <a:p>
            <a:r>
              <a:rPr lang="en-US" b="0" dirty="0"/>
              <a:t>Result (Y/N/A): passes </a:t>
            </a:r>
            <a:r>
              <a:rPr lang="en-US" b="0"/>
              <a:t>(unanimous)</a:t>
            </a:r>
            <a:endParaRPr lang="en-US" b="0" dirty="0"/>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8464509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Submission 11-24-1964</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(202412-01):</a:t>
            </a:r>
            <a:endParaRPr lang="en-US" dirty="0"/>
          </a:p>
          <a:p>
            <a:pPr marL="0" indent="0"/>
            <a:r>
              <a:rPr lang="en-US" b="0" dirty="0"/>
              <a:t>Move to adopt the resolutions depicted by document 11-24-1964r1 for CIDs I-61, I-68, I-69 (3 CIDs total), instruct the technical editor to incorporate it in the P802.11bk draft and grant the editor editorial license. </a:t>
            </a:r>
          </a:p>
          <a:p>
            <a:endParaRPr lang="en-US" b="0" dirty="0"/>
          </a:p>
          <a:p>
            <a:r>
              <a:rPr lang="en-US" b="0" dirty="0"/>
              <a:t>Moved: Christian Berger</a:t>
            </a:r>
          </a:p>
          <a:p>
            <a:r>
              <a:rPr lang="en-US" b="0" dirty="0"/>
              <a:t>Seconded: Ali Raissinia </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43533948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 unanimous </a:t>
            </a:r>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Nov.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Nov.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228423</TotalTime>
  <Words>8779</Words>
  <Application>Microsoft Office PowerPoint</Application>
  <PresentationFormat>Widescreen</PresentationFormat>
  <Paragraphs>1299</Paragraphs>
  <Slides>120</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120</vt:i4>
      </vt:variant>
    </vt:vector>
  </HeadingPairs>
  <TitlesOfParts>
    <vt:vector size="125"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TGbk PAR Re-affirmation</vt:lpstr>
      <vt:lpstr>Approval of previous meeting minutes</vt:lpstr>
      <vt:lpstr>Submission 11-24-1923</vt:lpstr>
      <vt:lpstr>Submission 11-24-1929</vt:lpstr>
      <vt:lpstr>Submission 11-24-1964</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517</cp:revision>
  <cp:lastPrinted>1601-01-01T00:00:00Z</cp:lastPrinted>
  <dcterms:created xsi:type="dcterms:W3CDTF">2018-08-06T10:28:59Z</dcterms:created>
  <dcterms:modified xsi:type="dcterms:W3CDTF">2024-12-12T21:27:17Z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