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538" r:id="rId112"/>
    <p:sldId id="2541" r:id="rId113"/>
    <p:sldId id="2542" r:id="rId114"/>
    <p:sldId id="2539" r:id="rId115"/>
    <p:sldId id="2540"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F97380-E412-49DE-8224-E2123DDDC965}" v="4" dt="2024-09-09T21:24:49.29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24" autoAdjust="0"/>
    <p:restoredTop sz="94660"/>
  </p:normalViewPr>
  <p:slideViewPr>
    <p:cSldViewPr>
      <p:cViewPr varScale="1">
        <p:scale>
          <a:sx n="79" d="100"/>
          <a:sy n="79" d="100"/>
        </p:scale>
        <p:origin x="528"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5/10/relationships/revisionInfo" Target="revisionInfo.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7D7E3FA-1C94-4CBC-A48D-AB2DAF87CE9A}"/>
    <pc:docChg chg="custSel addSld delSld modSld modMainMaster modSection">
      <pc:chgData name="Segev, Jonathan" userId="7c67a1b0-8725-4553-8055-0888dbcaef94" providerId="ADAL" clId="{67D7E3FA-1C94-4CBC-A48D-AB2DAF87CE9A}" dt="2024-07-18T19:07:49.554" v="18" actId="113"/>
      <pc:docMkLst>
        <pc:docMk/>
      </pc:docMkLst>
      <pc:sldChg chg="modSp mod">
        <pc:chgData name="Segev, Jonathan" userId="7c67a1b0-8725-4553-8055-0888dbcaef94" providerId="ADAL" clId="{67D7E3FA-1C94-4CBC-A48D-AB2DAF87CE9A}" dt="2024-07-18T19:02:07.468" v="8" actId="313"/>
        <pc:sldMkLst>
          <pc:docMk/>
          <pc:sldMk cId="4108329267" sldId="2642"/>
        </pc:sldMkLst>
        <pc:spChg chg="mod">
          <ac:chgData name="Segev, Jonathan" userId="7c67a1b0-8725-4553-8055-0888dbcaef94" providerId="ADAL" clId="{67D7E3FA-1C94-4CBC-A48D-AB2DAF87CE9A}" dt="2024-07-18T19:02:07.468" v="8" actId="313"/>
          <ac:spMkLst>
            <pc:docMk/>
            <pc:sldMk cId="4108329267" sldId="2642"/>
            <ac:spMk id="3" creationId="{EA4C0569-F6A9-B758-0FD4-0148344E0EF4}"/>
          </ac:spMkLst>
        </pc:spChg>
      </pc:sldChg>
      <pc:sldChg chg="del">
        <pc:chgData name="Segev, Jonathan" userId="7c67a1b0-8725-4553-8055-0888dbcaef94" providerId="ADAL" clId="{67D7E3FA-1C94-4CBC-A48D-AB2DAF87CE9A}" dt="2024-07-16T20:51:56.936" v="7" actId="47"/>
        <pc:sldMkLst>
          <pc:docMk/>
          <pc:sldMk cId="848551304" sldId="2646"/>
        </pc:sldMkLst>
      </pc:sldChg>
      <pc:sldChg chg="modSp mod">
        <pc:chgData name="Segev, Jonathan" userId="7c67a1b0-8725-4553-8055-0888dbcaef94" providerId="ADAL" clId="{67D7E3FA-1C94-4CBC-A48D-AB2DAF87CE9A}" dt="2024-07-18T19:07:49.554" v="18" actId="113"/>
        <pc:sldMkLst>
          <pc:docMk/>
          <pc:sldMk cId="1787962287" sldId="2648"/>
        </pc:sldMkLst>
        <pc:spChg chg="mod">
          <ac:chgData name="Segev, Jonathan" userId="7c67a1b0-8725-4553-8055-0888dbcaef94" providerId="ADAL" clId="{67D7E3FA-1C94-4CBC-A48D-AB2DAF87CE9A}" dt="2024-07-18T19:07:49.554" v="18" actId="113"/>
          <ac:spMkLst>
            <pc:docMk/>
            <pc:sldMk cId="1787962287" sldId="2648"/>
            <ac:spMk id="3" creationId="{A2CE2F58-9BFB-9F33-7C8A-96AF514E1FFE}"/>
          </ac:spMkLst>
        </pc:spChg>
      </pc:sldChg>
      <pc:sldChg chg="modSp add mod">
        <pc:chgData name="Segev, Jonathan" userId="7c67a1b0-8725-4553-8055-0888dbcaef94" providerId="ADAL" clId="{67D7E3FA-1C94-4CBC-A48D-AB2DAF87CE9A}" dt="2024-07-16T20:51:51.976" v="6" actId="6549"/>
        <pc:sldMkLst>
          <pc:docMk/>
          <pc:sldMk cId="572686097" sldId="2650"/>
        </pc:sldMkLst>
        <pc:spChg chg="mod">
          <ac:chgData name="Segev, Jonathan" userId="7c67a1b0-8725-4553-8055-0888dbcaef94" providerId="ADAL" clId="{67D7E3FA-1C94-4CBC-A48D-AB2DAF87CE9A}" dt="2024-07-16T20:51:51.976" v="6" actId="6549"/>
          <ac:spMkLst>
            <pc:docMk/>
            <pc:sldMk cId="572686097" sldId="2650"/>
            <ac:spMk id="3" creationId="{1D165AC7-E4EC-4AE6-BDBA-F236DC880E8F}"/>
          </ac:spMkLst>
        </pc:spChg>
      </pc:sldChg>
      <pc:sldMasterChg chg="modSp mod">
        <pc:chgData name="Segev, Jonathan" userId="7c67a1b0-8725-4553-8055-0888dbcaef94" providerId="ADAL" clId="{67D7E3FA-1C94-4CBC-A48D-AB2DAF87CE9A}" dt="2024-07-16T19:21:41.568" v="1" actId="20577"/>
        <pc:sldMasterMkLst>
          <pc:docMk/>
          <pc:sldMasterMk cId="0" sldId="2147483648"/>
        </pc:sldMasterMkLst>
        <pc:spChg chg="mod">
          <ac:chgData name="Segev, Jonathan" userId="7c67a1b0-8725-4553-8055-0888dbcaef94" providerId="ADAL" clId="{67D7E3FA-1C94-4CBC-A48D-AB2DAF87CE9A}" dt="2024-07-16T19:21:41.568" v="1" actId="20577"/>
          <ac:spMkLst>
            <pc:docMk/>
            <pc:sldMasterMk cId="0" sldId="2147483648"/>
            <ac:spMk id="10" creationId="{00000000-0000-0000-0000-000000000000}"/>
          </ac:spMkLst>
        </pc:spChg>
      </pc:sldMasterChg>
    </pc:docChg>
  </pc:docChgLst>
  <pc:docChgLst>
    <pc:chgData name="Segev, Jonathan" userId="7c67a1b0-8725-4553-8055-0888dbcaef94" providerId="ADAL" clId="{A3F97380-E412-49DE-8224-E2123DDDC965}"/>
    <pc:docChg chg="undo custSel addSld delSld modSld modMainMaster addSection modSection">
      <pc:chgData name="Segev, Jonathan" userId="7c67a1b0-8725-4553-8055-0888dbcaef94" providerId="ADAL" clId="{A3F97380-E412-49DE-8224-E2123DDDC965}" dt="2024-09-09T21:28:05.927" v="442" actId="20577"/>
      <pc:docMkLst>
        <pc:docMk/>
      </pc:docMkLst>
      <pc:sldChg chg="modSp mod">
        <pc:chgData name="Segev, Jonathan" userId="7c67a1b0-8725-4553-8055-0888dbcaef94" providerId="ADAL" clId="{A3F97380-E412-49DE-8224-E2123DDDC965}" dt="2024-09-09T19:33:18.049" v="7" actId="20577"/>
        <pc:sldMkLst>
          <pc:docMk/>
          <pc:sldMk cId="0" sldId="256"/>
        </pc:sldMkLst>
        <pc:spChg chg="mod">
          <ac:chgData name="Segev, Jonathan" userId="7c67a1b0-8725-4553-8055-0888dbcaef94" providerId="ADAL" clId="{A3F97380-E412-49DE-8224-E2123DDDC965}" dt="2024-09-09T19:33:18.049" v="7" actId="20577"/>
          <ac:spMkLst>
            <pc:docMk/>
            <pc:sldMk cId="0" sldId="256"/>
            <ac:spMk id="3074" creationId="{00000000-0000-0000-0000-000000000000}"/>
          </ac:spMkLst>
        </pc:spChg>
      </pc:sldChg>
      <pc:sldChg chg="modSp add mod">
        <pc:chgData name="Segev, Jonathan" userId="7c67a1b0-8725-4553-8055-0888dbcaef94" providerId="ADAL" clId="{A3F97380-E412-49DE-8224-E2123DDDC965}" dt="2024-09-09T21:24:28.923" v="290" actId="20577"/>
        <pc:sldMkLst>
          <pc:docMk/>
          <pc:sldMk cId="4067296531" sldId="936"/>
        </pc:sldMkLst>
        <pc:spChg chg="mod">
          <ac:chgData name="Segev, Jonathan" userId="7c67a1b0-8725-4553-8055-0888dbcaef94" providerId="ADAL" clId="{A3F97380-E412-49DE-8224-E2123DDDC965}" dt="2024-09-09T21:21:04.456" v="217" actId="20577"/>
          <ac:spMkLst>
            <pc:docMk/>
            <pc:sldMk cId="4067296531" sldId="936"/>
            <ac:spMk id="2" creationId="{41A36FEF-CEDD-4B47-B654-6B5ED876100A}"/>
          </ac:spMkLst>
        </pc:spChg>
        <pc:spChg chg="mod">
          <ac:chgData name="Segev, Jonathan" userId="7c67a1b0-8725-4553-8055-0888dbcaef94" providerId="ADAL" clId="{A3F97380-E412-49DE-8224-E2123DDDC965}" dt="2024-09-09T21:24:28.923" v="290" actId="20577"/>
          <ac:spMkLst>
            <pc:docMk/>
            <pc:sldMk cId="4067296531" sldId="936"/>
            <ac:spMk id="3" creationId="{FC8DC9CC-FCB4-4CDB-8B12-39E531B4EC3C}"/>
          </ac:spMkLst>
        </pc:spChg>
      </pc:sldChg>
      <pc:sldChg chg="modSp new mod">
        <pc:chgData name="Segev, Jonathan" userId="7c67a1b0-8725-4553-8055-0888dbcaef94" providerId="ADAL" clId="{A3F97380-E412-49DE-8224-E2123DDDC965}" dt="2024-09-09T21:20:40.808" v="208" actId="20577"/>
        <pc:sldMkLst>
          <pc:docMk/>
          <pc:sldMk cId="230339191" sldId="2651"/>
        </pc:sldMkLst>
        <pc:spChg chg="mod">
          <ac:chgData name="Segev, Jonathan" userId="7c67a1b0-8725-4553-8055-0888dbcaef94" providerId="ADAL" clId="{A3F97380-E412-49DE-8224-E2123DDDC965}" dt="2024-09-09T19:48:15.682" v="206" actId="14100"/>
          <ac:spMkLst>
            <pc:docMk/>
            <pc:sldMk cId="230339191" sldId="2651"/>
            <ac:spMk id="2" creationId="{0693AA78-BA0C-566A-A518-76C709B67CEB}"/>
          </ac:spMkLst>
        </pc:spChg>
        <pc:spChg chg="mod">
          <ac:chgData name="Segev, Jonathan" userId="7c67a1b0-8725-4553-8055-0888dbcaef94" providerId="ADAL" clId="{A3F97380-E412-49DE-8224-E2123DDDC965}" dt="2024-09-09T21:20:40.808" v="208" actId="20577"/>
          <ac:spMkLst>
            <pc:docMk/>
            <pc:sldMk cId="230339191" sldId="2651"/>
            <ac:spMk id="3" creationId="{D5A66D38-B96C-3CD5-A148-D34E1706AE31}"/>
          </ac:spMkLst>
        </pc:spChg>
      </pc:sldChg>
      <pc:sldChg chg="modSp new del mod">
        <pc:chgData name="Segev, Jonathan" userId="7c67a1b0-8725-4553-8055-0888dbcaef94" providerId="ADAL" clId="{A3F97380-E412-49DE-8224-E2123DDDC965}" dt="2024-09-09T19:45:26.067" v="160" actId="47"/>
        <pc:sldMkLst>
          <pc:docMk/>
          <pc:sldMk cId="3302486868" sldId="2652"/>
        </pc:sldMkLst>
        <pc:spChg chg="mod">
          <ac:chgData name="Segev, Jonathan" userId="7c67a1b0-8725-4553-8055-0888dbcaef94" providerId="ADAL" clId="{A3F97380-E412-49DE-8224-E2123DDDC965}" dt="2024-09-09T19:41:47.485" v="151" actId="20577"/>
          <ac:spMkLst>
            <pc:docMk/>
            <pc:sldMk cId="3302486868" sldId="2652"/>
            <ac:spMk id="2" creationId="{3B4FFD30-6440-258D-32D5-C00CFB84B667}"/>
          </ac:spMkLst>
        </pc:spChg>
        <pc:spChg chg="mod">
          <ac:chgData name="Segev, Jonathan" userId="7c67a1b0-8725-4553-8055-0888dbcaef94" providerId="ADAL" clId="{A3F97380-E412-49DE-8224-E2123DDDC965}" dt="2024-09-09T19:41:51.267" v="158" actId="20577"/>
          <ac:spMkLst>
            <pc:docMk/>
            <pc:sldMk cId="3302486868" sldId="2652"/>
            <ac:spMk id="3" creationId="{1451824A-882B-45B8-DDE1-5D1CD5E804C8}"/>
          </ac:spMkLst>
        </pc:spChg>
      </pc:sldChg>
      <pc:sldChg chg="modSp new mod">
        <pc:chgData name="Segev, Jonathan" userId="7c67a1b0-8725-4553-8055-0888dbcaef94" providerId="ADAL" clId="{A3F97380-E412-49DE-8224-E2123DDDC965}" dt="2024-09-09T19:40:29.343" v="124"/>
        <pc:sldMkLst>
          <pc:docMk/>
          <pc:sldMk cId="1092195990" sldId="2653"/>
        </pc:sldMkLst>
        <pc:spChg chg="mod">
          <ac:chgData name="Segev, Jonathan" userId="7c67a1b0-8725-4553-8055-0888dbcaef94" providerId="ADAL" clId="{A3F97380-E412-49DE-8224-E2123DDDC965}" dt="2024-09-09T19:38:35.925" v="112" actId="20577"/>
          <ac:spMkLst>
            <pc:docMk/>
            <pc:sldMk cId="1092195990" sldId="2653"/>
            <ac:spMk id="2" creationId="{4A3E1B20-473E-43F1-12C4-EB153E4D5BD1}"/>
          </ac:spMkLst>
        </pc:spChg>
        <pc:spChg chg="mod">
          <ac:chgData name="Segev, Jonathan" userId="7c67a1b0-8725-4553-8055-0888dbcaef94" providerId="ADAL" clId="{A3F97380-E412-49DE-8224-E2123DDDC965}" dt="2024-09-09T19:40:29.343" v="124"/>
          <ac:spMkLst>
            <pc:docMk/>
            <pc:sldMk cId="1092195990" sldId="2653"/>
            <ac:spMk id="3" creationId="{22492CB3-4B6C-3124-0061-D46A2A74B677}"/>
          </ac:spMkLst>
        </pc:spChg>
      </pc:sldChg>
      <pc:sldChg chg="new del">
        <pc:chgData name="Segev, Jonathan" userId="7c67a1b0-8725-4553-8055-0888dbcaef94" providerId="ADAL" clId="{A3F97380-E412-49DE-8224-E2123DDDC965}" dt="2024-09-09T21:26:42.224" v="353" actId="2696"/>
        <pc:sldMkLst>
          <pc:docMk/>
          <pc:sldMk cId="4127419780" sldId="2654"/>
        </pc:sldMkLst>
      </pc:sldChg>
      <pc:sldChg chg="modSp add mod">
        <pc:chgData name="Segev, Jonathan" userId="7c67a1b0-8725-4553-8055-0888dbcaef94" providerId="ADAL" clId="{A3F97380-E412-49DE-8224-E2123DDDC965}" dt="2024-09-09T21:26:32.714" v="352" actId="20577"/>
        <pc:sldMkLst>
          <pc:docMk/>
          <pc:sldMk cId="3282349774" sldId="2655"/>
        </pc:sldMkLst>
        <pc:spChg chg="mod">
          <ac:chgData name="Segev, Jonathan" userId="7c67a1b0-8725-4553-8055-0888dbcaef94" providerId="ADAL" clId="{A3F97380-E412-49DE-8224-E2123DDDC965}" dt="2024-09-09T21:26:32.714" v="352" actId="20577"/>
          <ac:spMkLst>
            <pc:docMk/>
            <pc:sldMk cId="3282349774" sldId="2655"/>
            <ac:spMk id="3" creationId="{30E537D2-092F-4837-8F4A-335EEC3ECD10}"/>
          </ac:spMkLst>
        </pc:spChg>
      </pc:sldChg>
      <pc:sldChg chg="modSp add mod">
        <pc:chgData name="Segev, Jonathan" userId="7c67a1b0-8725-4553-8055-0888dbcaef94" providerId="ADAL" clId="{A3F97380-E412-49DE-8224-E2123DDDC965}" dt="2024-09-09T21:28:05.927" v="442" actId="20577"/>
        <pc:sldMkLst>
          <pc:docMk/>
          <pc:sldMk cId="3004783798" sldId="2656"/>
        </pc:sldMkLst>
        <pc:spChg chg="mod">
          <ac:chgData name="Segev, Jonathan" userId="7c67a1b0-8725-4553-8055-0888dbcaef94" providerId="ADAL" clId="{A3F97380-E412-49DE-8224-E2123DDDC965}" dt="2024-09-09T21:28:05.927" v="442" actId="20577"/>
          <ac:spMkLst>
            <pc:docMk/>
            <pc:sldMk cId="3004783798" sldId="2656"/>
            <ac:spMk id="3" creationId="{30E537D2-092F-4837-8F4A-335EEC3ECD10}"/>
          </ac:spMkLst>
        </pc:spChg>
      </pc:sldChg>
      <pc:sldMasterChg chg="modSp mod">
        <pc:chgData name="Segev, Jonathan" userId="7c67a1b0-8725-4553-8055-0888dbcaef94" providerId="ADAL" clId="{A3F97380-E412-49DE-8224-E2123DDDC965}" dt="2024-09-09T19:33:26.735" v="9" actId="6549"/>
        <pc:sldMasterMkLst>
          <pc:docMk/>
          <pc:sldMasterMk cId="0" sldId="2147483648"/>
        </pc:sldMasterMkLst>
        <pc:spChg chg="mod">
          <ac:chgData name="Segev, Jonathan" userId="7c67a1b0-8725-4553-8055-0888dbcaef94" providerId="ADAL" clId="{A3F97380-E412-49DE-8224-E2123DDDC965}" dt="2024-09-09T19:33:26.735" v="9"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2024-09-09</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Sep.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p>
          <a:p>
            <a:pPr marL="0" indent="0"/>
            <a:r>
              <a:rPr lang="en-US" b="0" dirty="0"/>
              <a:t>Move to adopt the resolution depicted by document 11-24-1419r1 for CIDs3000,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a:t>
            </a:r>
          </a:p>
          <a:p>
            <a:r>
              <a:rPr lang="en-US" b="0" dirty="0"/>
              <a:t>Seconded:</a:t>
            </a:r>
          </a:p>
          <a:p>
            <a:r>
              <a:rPr lang="en-US" b="0" dirty="0"/>
              <a:t>Result (Y/N/A):</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a:t>
            </a:r>
          </a:p>
          <a:p>
            <a:r>
              <a:rPr lang="en-US" dirty="0"/>
              <a:t>Approve document 11-24-1446 as the report to the IEEE 802 Executive Committee (EC) on the requirements for unconditional approval to forward P802.11 BK D3.0 to SA Ballot, and</a:t>
            </a:r>
          </a:p>
          <a:p>
            <a:r>
              <a:rPr lang="en-US" dirty="0"/>
              <a:t>Request the IEEE 802 EC to unconditionally approve forwarding P802.11 BK D3.0 to SA ballot.</a:t>
            </a:r>
          </a:p>
          <a:p>
            <a:endParaRPr lang="en-US" dirty="0"/>
          </a:p>
          <a:p>
            <a:r>
              <a:rPr lang="en-US" dirty="0"/>
              <a:t>Result: Yes: xx, No: xx, Abstain: xx (Motion passes/fails)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a:t>
            </a:r>
          </a:p>
          <a:p>
            <a:r>
              <a:rPr lang="en-US" sz="2400" dirty="0">
                <a:solidFill>
                  <a:schemeClr val="tx1"/>
                </a:solidFill>
              </a:rPr>
              <a:t>Re-affirm the P802.11</a:t>
            </a:r>
            <a:r>
              <a:rPr lang="en-US" sz="2400" dirty="0"/>
              <a:t>BK </a:t>
            </a:r>
            <a:r>
              <a:rPr lang="en-US" sz="2400" dirty="0">
                <a:solidFill>
                  <a:schemeClr val="tx1"/>
                </a:solidFill>
              </a:rPr>
              <a:t>CSD in ec-23-0155-00-ACSD-p802-11bk</a:t>
            </a:r>
          </a:p>
          <a:p>
            <a:endParaRPr lang="en-US" sz="2400" dirty="0">
              <a:solidFill>
                <a:schemeClr val="tx1"/>
              </a:solidFill>
            </a:endParaRPr>
          </a:p>
          <a:p>
            <a:endParaRPr lang="en-US" sz="2400" dirty="0">
              <a:solidFill>
                <a:schemeClr val="tx1"/>
              </a:solidFill>
            </a:endParaRPr>
          </a:p>
          <a:p>
            <a:r>
              <a:rPr lang="en-US" sz="2400" dirty="0"/>
              <a:t>Moved by &lt;name&gt; on behalf of TG&lt;group&gt;/Second: &lt;name&gt;</a:t>
            </a:r>
          </a:p>
          <a:p>
            <a:endParaRPr lang="en-US" sz="2400" dirty="0"/>
          </a:p>
          <a:p>
            <a:endParaRPr lang="en-US" sz="2400" dirty="0"/>
          </a:p>
          <a:p>
            <a:endParaRPr lang="en-US" sz="2400" dirty="0"/>
          </a:p>
          <a:p>
            <a:endParaRPr lang="en-US" sz="2400" dirty="0"/>
          </a:p>
          <a:p>
            <a:endParaRPr lang="en-US" sz="2400" dirty="0"/>
          </a:p>
          <a:p>
            <a:endParaRPr lang="en-US" sz="2400" dirty="0"/>
          </a:p>
          <a:p>
            <a:r>
              <a:rPr lang="en-US" sz="2400" dirty="0"/>
              <a:t>Result: Yes: xx, No: xx, Abstain: xx (Motion passes/fails)</a:t>
            </a:r>
          </a:p>
          <a:p>
            <a:r>
              <a:rPr lang="en-US" sz="2400" dirty="0"/>
              <a:t>[TG&lt;group&gt;: Moved: &lt;name&gt;, 2nd: &lt;name&gt;, Result: x/x/x]</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Sep.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Sep.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207895</TotalTime>
  <Words>8418</Words>
  <Application>Microsoft Office PowerPoint</Application>
  <PresentationFormat>Widescreen</PresentationFormat>
  <Paragraphs>1249</Paragraphs>
  <Slides>115</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0"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514</cp:revision>
  <cp:lastPrinted>1601-01-01T00:00:00Z</cp:lastPrinted>
  <dcterms:created xsi:type="dcterms:W3CDTF">2018-08-06T10:28:59Z</dcterms:created>
  <dcterms:modified xsi:type="dcterms:W3CDTF">2024-09-09T21:28:11Z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