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538" r:id="rId107"/>
    <p:sldId id="2541" r:id="rId108"/>
    <p:sldId id="2542" r:id="rId109"/>
    <p:sldId id="2539" r:id="rId110"/>
    <p:sldId id="2540" r:id="rId1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D7E3FA-1C94-4CBC-A48D-AB2DAF87CE9A}" v="1" dt="2024-07-16T20:51:43.54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p:cViewPr varScale="1">
        <p:scale>
          <a:sx n="107" d="100"/>
          <a:sy n="107" d="100"/>
        </p:scale>
        <p:origin x="36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7D7E3FA-1C94-4CBC-A48D-AB2DAF87CE9A}"/>
    <pc:docChg chg="addSld delSld modSld modMainMaster modSection">
      <pc:chgData name="Segev, Jonathan" userId="7c67a1b0-8725-4553-8055-0888dbcaef94" providerId="ADAL" clId="{67D7E3FA-1C94-4CBC-A48D-AB2DAF87CE9A}" dt="2024-07-16T20:51:56.936" v="7" actId="47"/>
      <pc:docMkLst>
        <pc:docMk/>
      </pc:docMkLst>
      <pc:sldChg chg="del">
        <pc:chgData name="Segev, Jonathan" userId="7c67a1b0-8725-4553-8055-0888dbcaef94" providerId="ADAL" clId="{67D7E3FA-1C94-4CBC-A48D-AB2DAF87CE9A}" dt="2024-07-16T20:51:56.936" v="7" actId="47"/>
        <pc:sldMkLst>
          <pc:docMk/>
          <pc:sldMk cId="848551304" sldId="2646"/>
        </pc:sldMkLst>
      </pc:sldChg>
      <pc:sldChg chg="modSp add mod">
        <pc:chgData name="Segev, Jonathan" userId="7c67a1b0-8725-4553-8055-0888dbcaef94" providerId="ADAL" clId="{67D7E3FA-1C94-4CBC-A48D-AB2DAF87CE9A}" dt="2024-07-16T20:51:51.976" v="6" actId="6549"/>
        <pc:sldMkLst>
          <pc:docMk/>
          <pc:sldMk cId="572686097" sldId="2650"/>
        </pc:sldMkLst>
        <pc:spChg chg="mod">
          <ac:chgData name="Segev, Jonathan" userId="7c67a1b0-8725-4553-8055-0888dbcaef94" providerId="ADAL" clId="{67D7E3FA-1C94-4CBC-A48D-AB2DAF87CE9A}" dt="2024-07-16T20:51:51.976" v="6" actId="6549"/>
          <ac:spMkLst>
            <pc:docMk/>
            <pc:sldMk cId="572686097" sldId="2650"/>
            <ac:spMk id="3" creationId="{1D165AC7-E4EC-4AE6-BDBA-F236DC880E8F}"/>
          </ac:spMkLst>
        </pc:spChg>
      </pc:sldChg>
      <pc:sldMasterChg chg="modSp mod">
        <pc:chgData name="Segev, Jonathan" userId="7c67a1b0-8725-4553-8055-0888dbcaef94" providerId="ADAL" clId="{67D7E3FA-1C94-4CBC-A48D-AB2DAF87CE9A}" dt="2024-07-16T19:21:41.568" v="1" actId="20577"/>
        <pc:sldMasterMkLst>
          <pc:docMk/>
          <pc:sldMasterMk cId="0" sldId="2147483648"/>
        </pc:sldMasterMkLst>
        <pc:spChg chg="mod">
          <ac:chgData name="Segev, Jonathan" userId="7c67a1b0-8725-4553-8055-0888dbcaef94" providerId="ADAL" clId="{67D7E3FA-1C94-4CBC-A48D-AB2DAF87CE9A}" dt="2024-07-16T19:21:41.56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2024-07-16</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July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endParaRPr lang="en-US" b="0" dirty="0"/>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a:t>
            </a:r>
            <a:r>
              <a:rPr lang="en-US" b="0" dirty="0" err="1"/>
              <a:t>unaninous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205010</TotalTime>
  <Words>7942</Words>
  <Application>Microsoft Office PowerPoint</Application>
  <PresentationFormat>Widescreen</PresentationFormat>
  <Paragraphs>1186</Paragraphs>
  <Slides>110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15"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514</cp:revision>
  <cp:lastPrinted>1601-01-01T00:00:00Z</cp:lastPrinted>
  <dcterms:created xsi:type="dcterms:W3CDTF">2018-08-06T10:28:59Z</dcterms:created>
  <dcterms:modified xsi:type="dcterms:W3CDTF">2024-07-16T20:52:03Z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