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538" r:id="rId104"/>
    <p:sldId id="2541" r:id="rId105"/>
    <p:sldId id="2542" r:id="rId106"/>
    <p:sldId id="2539" r:id="rId107"/>
    <p:sldId id="2540"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2982A-3F99-4C76-A346-E94B4E9C7F7E}" v="3" dt="2024-07-11T16:53:12.78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07" d="100"/>
          <a:sy n="107" d="100"/>
        </p:scale>
        <p:origin x="36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2024-07-12</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July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a:t>
            </a:r>
          </a:p>
          <a:p>
            <a:r>
              <a:rPr lang="en-US" dirty="0"/>
              <a:t>Results (Y/N/A):</a:t>
            </a:r>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a:t>
            </a:r>
            <a:r>
              <a:rPr lang="en-US" b="0" dirty="0">
                <a:highlight>
                  <a:srgbClr val="FFFF00"/>
                </a:highlight>
              </a:rPr>
              <a:t>3</a:t>
            </a:r>
            <a:r>
              <a:rPr lang="en-US" b="0" dirty="0"/>
              <a:t>, instruct the technical editor to incorporate it in the P802.11bk draft and grant the editor editorial license. </a:t>
            </a:r>
          </a:p>
          <a:p>
            <a:endParaRPr lang="en-US" dirty="0"/>
          </a:p>
          <a:p>
            <a:r>
              <a:rPr lang="en-US" dirty="0"/>
              <a:t>Moved: </a:t>
            </a:r>
            <a:r>
              <a:rPr lang="en-US" b="0" dirty="0"/>
              <a:t>Roy Want</a:t>
            </a:r>
          </a:p>
          <a:p>
            <a:r>
              <a:rPr lang="en-US" dirty="0"/>
              <a:t>Second:</a:t>
            </a:r>
          </a:p>
          <a:p>
            <a:r>
              <a:rPr lang="en-US" dirty="0"/>
              <a:t>Results (Y/N/A):</a:t>
            </a:r>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a:t>
            </a:r>
            <a:endParaRPr lang="en-US" b="0" dirty="0"/>
          </a:p>
          <a:p>
            <a:r>
              <a:rPr lang="en-US" dirty="0"/>
              <a:t>Second:</a:t>
            </a:r>
          </a:p>
          <a:p>
            <a:r>
              <a:rPr lang="en-US" dirty="0"/>
              <a:t>Results (Y/N/A):</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a:t>
            </a:r>
            <a:r>
              <a:rPr lang="en-US" b="0" dirty="0">
                <a:highlight>
                  <a:srgbClr val="FFFF00"/>
                </a:highlight>
              </a:rPr>
              <a:t>11-24/1223r? </a:t>
            </a:r>
            <a:r>
              <a:rPr lang="en-US" b="0" dirty="0"/>
              <a:t>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a:t>
            </a:r>
          </a:p>
          <a:p>
            <a:r>
              <a:rPr lang="en-US" b="0" dirty="0"/>
              <a:t>Results (Y/N/A):</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p>
          <a:p>
            <a:r>
              <a:rPr lang="en-US" dirty="0"/>
              <a:t>Results (Y/N/A):</a:t>
            </a:r>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p>
          <a:p>
            <a:r>
              <a:rPr lang="en-US" dirty="0"/>
              <a:t>Results (Y/N/A):</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204658</TotalTime>
  <Words>7672</Words>
  <Application>Microsoft Office PowerPoint</Application>
  <PresentationFormat>Widescreen</PresentationFormat>
  <Paragraphs>1154</Paragraphs>
  <Slides>107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2"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511</cp:revision>
  <cp:lastPrinted>1601-01-01T00:00:00Z</cp:lastPrinted>
  <dcterms:created xsi:type="dcterms:W3CDTF">2018-08-06T10:28:59Z</dcterms:created>
  <dcterms:modified xsi:type="dcterms:W3CDTF">2024-07-12T20:48:10Z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