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7"/>
  </p:notesMasterIdLst>
  <p:handoutMasterIdLst>
    <p:handoutMasterId r:id="rId108"/>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3" r:id="rId88"/>
    <p:sldId id="991" r:id="rId89"/>
    <p:sldId id="992" r:id="rId90"/>
    <p:sldId id="2634" r:id="rId91"/>
    <p:sldId id="2636" r:id="rId92"/>
    <p:sldId id="2637" r:id="rId93"/>
    <p:sldId id="2638" r:id="rId94"/>
    <p:sldId id="2639" r:id="rId95"/>
    <p:sldId id="2640" r:id="rId96"/>
    <p:sldId id="2632" r:id="rId97"/>
    <p:sldId id="2642" r:id="rId98"/>
    <p:sldId id="2635" r:id="rId99"/>
    <p:sldId id="2643" r:id="rId100"/>
    <p:sldId id="2641" r:id="rId101"/>
    <p:sldId id="2538" r:id="rId102"/>
    <p:sldId id="2541" r:id="rId103"/>
    <p:sldId id="2542" r:id="rId104"/>
    <p:sldId id="2539" r:id="rId105"/>
    <p:sldId id="2540" r:id="rId10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3"/>
            <p14:sldId id="991"/>
            <p14:sldId id="992"/>
            <p14:sldId id="2634"/>
            <p14:sldId id="2636"/>
            <p14:sldId id="2637"/>
            <p14:sldId id="2638"/>
            <p14:sldId id="2639"/>
            <p14:sldId id="2640"/>
          </p14:sldIdLst>
        </p14:section>
        <p14:section name="July 2024 IEEE meeting" id="{EC6D6FF2-F836-4DB4-8348-732DA2F18217}">
          <p14:sldIdLst>
            <p14:sldId id="2632"/>
            <p14:sldId id="2642"/>
            <p14:sldId id="2635"/>
            <p14:sldId id="2643"/>
            <p14:sldId id="2641"/>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92982A-3F99-4C76-A346-E94B4E9C7F7E}" v="3" dt="2024-07-11T16:53:12.78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113" d="100"/>
          <a:sy n="113" d="100"/>
        </p:scale>
        <p:origin x="126" y="27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notesMaster" Target="notesMasters/notes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microsoft.com/office/2016/11/relationships/changesInfo" Target="changesInfos/changesInfo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handoutMaster" Target="handoutMasters/handout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1B92982A-3F99-4C76-A346-E94B4E9C7F7E}"/>
    <pc:docChg chg="undo redo custSel addSld delSld modSld sldOrd modMainMaster addSection modSection">
      <pc:chgData name="Segev, Jonathan" userId="7c67a1b0-8725-4553-8055-0888dbcaef94" providerId="ADAL" clId="{1B92982A-3F99-4C76-A346-E94B4E9C7F7E}" dt="2024-07-11T18:06:14.978" v="678"/>
      <pc:docMkLst>
        <pc:docMk/>
      </pc:docMkLst>
      <pc:sldChg chg="modSp mod">
        <pc:chgData name="Segev, Jonathan" userId="7c67a1b0-8725-4553-8055-0888dbcaef94" providerId="ADAL" clId="{1B92982A-3F99-4C76-A346-E94B4E9C7F7E}" dt="2024-07-10T21:57:44.266" v="9" actId="20577"/>
        <pc:sldMkLst>
          <pc:docMk/>
          <pc:sldMk cId="0" sldId="256"/>
        </pc:sldMkLst>
        <pc:spChg chg="mod">
          <ac:chgData name="Segev, Jonathan" userId="7c67a1b0-8725-4553-8055-0888dbcaef94" providerId="ADAL" clId="{1B92982A-3F99-4C76-A346-E94B4E9C7F7E}" dt="2024-07-10T21:57:44.266" v="9" actId="20577"/>
          <ac:spMkLst>
            <pc:docMk/>
            <pc:sldMk cId="0" sldId="256"/>
            <ac:spMk id="3074" creationId="{00000000-0000-0000-0000-000000000000}"/>
          </ac:spMkLst>
        </pc:spChg>
      </pc:sldChg>
      <pc:sldChg chg="modSp add mod">
        <pc:chgData name="Segev, Jonathan" userId="7c67a1b0-8725-4553-8055-0888dbcaef94" providerId="ADAL" clId="{1B92982A-3F99-4C76-A346-E94B4E9C7F7E}" dt="2024-07-10T22:00:14.734" v="64" actId="20577"/>
        <pc:sldMkLst>
          <pc:docMk/>
          <pc:sldMk cId="2386168493" sldId="2632"/>
        </pc:sldMkLst>
        <pc:spChg chg="mod">
          <ac:chgData name="Segev, Jonathan" userId="7c67a1b0-8725-4553-8055-0888dbcaef94" providerId="ADAL" clId="{1B92982A-3F99-4C76-A346-E94B4E9C7F7E}" dt="2024-07-10T22:00:14.734" v="64" actId="20577"/>
          <ac:spMkLst>
            <pc:docMk/>
            <pc:sldMk cId="2386168493" sldId="2632"/>
            <ac:spMk id="3" creationId="{30E537D2-092F-4837-8F4A-335EEC3ECD10}"/>
          </ac:spMkLst>
        </pc:spChg>
      </pc:sldChg>
      <pc:sldChg chg="del">
        <pc:chgData name="Segev, Jonathan" userId="7c67a1b0-8725-4553-8055-0888dbcaef94" providerId="ADAL" clId="{1B92982A-3F99-4C76-A346-E94B4E9C7F7E}" dt="2024-07-10T21:58:30.303" v="13" actId="2696"/>
        <pc:sldMkLst>
          <pc:docMk/>
          <pc:sldMk cId="3438796269" sldId="2632"/>
        </pc:sldMkLst>
      </pc:sldChg>
      <pc:sldChg chg="modSp mod">
        <pc:chgData name="Segev, Jonathan" userId="7c67a1b0-8725-4553-8055-0888dbcaef94" providerId="ADAL" clId="{1B92982A-3F99-4C76-A346-E94B4E9C7F7E}" dt="2024-07-11T16:54:36.693" v="496" actId="113"/>
        <pc:sldMkLst>
          <pc:docMk/>
          <pc:sldMk cId="2152416886" sldId="2635"/>
        </pc:sldMkLst>
        <pc:spChg chg="mod">
          <ac:chgData name="Segev, Jonathan" userId="7c67a1b0-8725-4553-8055-0888dbcaef94" providerId="ADAL" clId="{1B92982A-3F99-4C76-A346-E94B4E9C7F7E}" dt="2024-07-10T22:10:54.368" v="75" actId="20577"/>
          <ac:spMkLst>
            <pc:docMk/>
            <pc:sldMk cId="2152416886" sldId="2635"/>
            <ac:spMk id="2" creationId="{E3887E9A-B60A-8DC0-6C65-02F09B581D0C}"/>
          </ac:spMkLst>
        </pc:spChg>
        <pc:spChg chg="mod">
          <ac:chgData name="Segev, Jonathan" userId="7c67a1b0-8725-4553-8055-0888dbcaef94" providerId="ADAL" clId="{1B92982A-3F99-4C76-A346-E94B4E9C7F7E}" dt="2024-07-11T16:54:36.693" v="496" actId="113"/>
          <ac:spMkLst>
            <pc:docMk/>
            <pc:sldMk cId="2152416886" sldId="2635"/>
            <ac:spMk id="3" creationId="{7F6902C5-46EF-3889-AF0F-720E3B22EB5D}"/>
          </ac:spMkLst>
        </pc:spChg>
      </pc:sldChg>
      <pc:sldChg chg="modSp new add del mod ord">
        <pc:chgData name="Segev, Jonathan" userId="7c67a1b0-8725-4553-8055-0888dbcaef94" providerId="ADAL" clId="{1B92982A-3F99-4C76-A346-E94B4E9C7F7E}" dt="2024-07-11T18:06:14.978" v="678"/>
        <pc:sldMkLst>
          <pc:docMk/>
          <pc:sldMk cId="697083713" sldId="2641"/>
        </pc:sldMkLst>
        <pc:spChg chg="mod">
          <ac:chgData name="Segev, Jonathan" userId="7c67a1b0-8725-4553-8055-0888dbcaef94" providerId="ADAL" clId="{1B92982A-3F99-4C76-A346-E94B4E9C7F7E}" dt="2024-07-11T17:55:57.798" v="669" actId="20577"/>
          <ac:spMkLst>
            <pc:docMk/>
            <pc:sldMk cId="697083713" sldId="2641"/>
            <ac:spMk id="2" creationId="{6B815C78-9D65-9D86-8046-173BED253300}"/>
          </ac:spMkLst>
        </pc:spChg>
        <pc:spChg chg="mod">
          <ac:chgData name="Segev, Jonathan" userId="7c67a1b0-8725-4553-8055-0888dbcaef94" providerId="ADAL" clId="{1B92982A-3F99-4C76-A346-E94B4E9C7F7E}" dt="2024-07-11T17:56:01.681" v="670" actId="13926"/>
          <ac:spMkLst>
            <pc:docMk/>
            <pc:sldMk cId="697083713" sldId="2641"/>
            <ac:spMk id="3" creationId="{4BC78A99-3757-7251-9C8F-8AFBCEF8A802}"/>
          </ac:spMkLst>
        </pc:spChg>
      </pc:sldChg>
      <pc:sldChg chg="modSp new mod">
        <pc:chgData name="Segev, Jonathan" userId="7c67a1b0-8725-4553-8055-0888dbcaef94" providerId="ADAL" clId="{1B92982A-3F99-4C76-A346-E94B4E9C7F7E}" dt="2024-07-11T16:54:11.283" v="495" actId="13926"/>
        <pc:sldMkLst>
          <pc:docMk/>
          <pc:sldMk cId="4108329267" sldId="2642"/>
        </pc:sldMkLst>
        <pc:spChg chg="mod">
          <ac:chgData name="Segev, Jonathan" userId="7c67a1b0-8725-4553-8055-0888dbcaef94" providerId="ADAL" clId="{1B92982A-3F99-4C76-A346-E94B4E9C7F7E}" dt="2024-07-10T22:11:34.053" v="122" actId="20577"/>
          <ac:spMkLst>
            <pc:docMk/>
            <pc:sldMk cId="4108329267" sldId="2642"/>
            <ac:spMk id="2" creationId="{0E517DC7-CA46-6B19-529B-4AA62F53DF40}"/>
          </ac:spMkLst>
        </pc:spChg>
        <pc:spChg chg="mod">
          <ac:chgData name="Segev, Jonathan" userId="7c67a1b0-8725-4553-8055-0888dbcaef94" providerId="ADAL" clId="{1B92982A-3F99-4C76-A346-E94B4E9C7F7E}" dt="2024-07-11T16:54:11.283" v="495" actId="13926"/>
          <ac:spMkLst>
            <pc:docMk/>
            <pc:sldMk cId="4108329267" sldId="2642"/>
            <ac:spMk id="3" creationId="{EA4C0569-F6A9-B758-0FD4-0148344E0EF4}"/>
          </ac:spMkLst>
        </pc:spChg>
      </pc:sldChg>
      <pc:sldChg chg="modSp add mod">
        <pc:chgData name="Segev, Jonathan" userId="7c67a1b0-8725-4553-8055-0888dbcaef94" providerId="ADAL" clId="{1B92982A-3F99-4C76-A346-E94B4E9C7F7E}" dt="2024-07-11T16:54:41.783" v="497" actId="113"/>
        <pc:sldMkLst>
          <pc:docMk/>
          <pc:sldMk cId="1234343945" sldId="2643"/>
        </pc:sldMkLst>
        <pc:spChg chg="mod">
          <ac:chgData name="Segev, Jonathan" userId="7c67a1b0-8725-4553-8055-0888dbcaef94" providerId="ADAL" clId="{1B92982A-3F99-4C76-A346-E94B4E9C7F7E}" dt="2024-07-10T22:14:56.636" v="311" actId="20577"/>
          <ac:spMkLst>
            <pc:docMk/>
            <pc:sldMk cId="1234343945" sldId="2643"/>
            <ac:spMk id="2" creationId="{E3887E9A-B60A-8DC0-6C65-02F09B581D0C}"/>
          </ac:spMkLst>
        </pc:spChg>
        <pc:spChg chg="mod">
          <ac:chgData name="Segev, Jonathan" userId="7c67a1b0-8725-4553-8055-0888dbcaef94" providerId="ADAL" clId="{1B92982A-3F99-4C76-A346-E94B4E9C7F7E}" dt="2024-07-11T16:54:41.783" v="497" actId="113"/>
          <ac:spMkLst>
            <pc:docMk/>
            <pc:sldMk cId="1234343945" sldId="2643"/>
            <ac:spMk id="3" creationId="{7F6902C5-46EF-3889-AF0F-720E3B22EB5D}"/>
          </ac:spMkLst>
        </pc:spChg>
      </pc:sldChg>
      <pc:sldChg chg="modSp add del mod">
        <pc:chgData name="Segev, Jonathan" userId="7c67a1b0-8725-4553-8055-0888dbcaef94" providerId="ADAL" clId="{1B92982A-3F99-4C76-A346-E94B4E9C7F7E}" dt="2024-07-11T17:51:56.135" v="501" actId="2696"/>
        <pc:sldMkLst>
          <pc:docMk/>
          <pc:sldMk cId="945088518" sldId="2644"/>
        </pc:sldMkLst>
        <pc:spChg chg="mod">
          <ac:chgData name="Segev, Jonathan" userId="7c67a1b0-8725-4553-8055-0888dbcaef94" providerId="ADAL" clId="{1B92982A-3F99-4C76-A346-E94B4E9C7F7E}" dt="2024-07-10T22:17:07.954" v="351" actId="20577"/>
          <ac:spMkLst>
            <pc:docMk/>
            <pc:sldMk cId="945088518" sldId="2644"/>
            <ac:spMk id="2" creationId="{E3887E9A-B60A-8DC0-6C65-02F09B581D0C}"/>
          </ac:spMkLst>
        </pc:spChg>
        <pc:spChg chg="mod">
          <ac:chgData name="Segev, Jonathan" userId="7c67a1b0-8725-4553-8055-0888dbcaef94" providerId="ADAL" clId="{1B92982A-3F99-4C76-A346-E94B4E9C7F7E}" dt="2024-07-11T16:54:52.457" v="500" actId="113"/>
          <ac:spMkLst>
            <pc:docMk/>
            <pc:sldMk cId="945088518" sldId="2644"/>
            <ac:spMk id="3" creationId="{7F6902C5-46EF-3889-AF0F-720E3B22EB5D}"/>
          </ac:spMkLst>
        </pc:spChg>
      </pc:sldChg>
      <pc:sldChg chg="add del">
        <pc:chgData name="Segev, Jonathan" userId="7c67a1b0-8725-4553-8055-0888dbcaef94" providerId="ADAL" clId="{1B92982A-3F99-4C76-A346-E94B4E9C7F7E}" dt="2024-07-11T16:54:04.366" v="494" actId="47"/>
        <pc:sldMkLst>
          <pc:docMk/>
          <pc:sldMk cId="1086545121" sldId="2645"/>
        </pc:sldMkLst>
      </pc:sldChg>
      <pc:sldMasterChg chg="modSp mod">
        <pc:chgData name="Segev, Jonathan" userId="7c67a1b0-8725-4553-8055-0888dbcaef94" providerId="ADAL" clId="{1B92982A-3F99-4C76-A346-E94B4E9C7F7E}" dt="2024-07-10T21:57:20.262" v="3" actId="6549"/>
        <pc:sldMasterMkLst>
          <pc:docMk/>
          <pc:sldMasterMk cId="0" sldId="2147483648"/>
        </pc:sldMasterMkLst>
        <pc:spChg chg="mod">
          <ac:chgData name="Segev, Jonathan" userId="7c67a1b0-8725-4553-8055-0888dbcaef94" providerId="ADAL" clId="{1B92982A-3F99-4C76-A346-E94B4E9C7F7E}" dt="2024-07-10T21:57:20.262" v="3" actId="6549"/>
          <ac:spMkLst>
            <pc:docMk/>
            <pc:sldMasterMk cId="0" sldId="2147483648"/>
            <ac:spMk id="10" creationId="{00000000-0000-0000-0000-000000000000}"/>
          </ac:spMkLst>
        </pc:spChg>
      </pc:sldMasterChg>
    </pc:docChg>
  </pc:docChgLst>
  <pc:docChgLst>
    <pc:chgData name="Segev, Jonathan" userId="7c67a1b0-8725-4553-8055-0888dbcaef94" providerId="ADAL" clId="{84279FCD-E551-4CF9-8A8B-8B6779B824D5}"/>
    <pc:docChg chg="modMainMaster">
      <pc:chgData name="Segev, Jonathan" userId="7c67a1b0-8725-4553-8055-0888dbcaef94" providerId="ADAL" clId="{84279FCD-E551-4CF9-8A8B-8B6779B824D5}" dt="2024-05-16T13:05:27.125" v="1" actId="6549"/>
      <pc:docMkLst>
        <pc:docMk/>
      </pc:docMkLst>
      <pc:sldMasterChg chg="modSp mod">
        <pc:chgData name="Segev, Jonathan" userId="7c67a1b0-8725-4553-8055-0888dbcaef94" providerId="ADAL" clId="{84279FCD-E551-4CF9-8A8B-8B6779B824D5}" dt="2024-05-16T13:05:27.125" v="1" actId="6549"/>
        <pc:sldMasterMkLst>
          <pc:docMk/>
          <pc:sldMasterMk cId="0" sldId="2147483648"/>
        </pc:sldMasterMkLst>
        <pc:spChg chg="mod">
          <ac:chgData name="Segev, Jonathan" userId="7c67a1b0-8725-4553-8055-0888dbcaef94" providerId="ADAL" clId="{84279FCD-E551-4CF9-8A8B-8B6779B824D5}" dt="2024-05-16T13:05:27.125"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802.11-23/049r40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2024-07-10</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July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MDR Feedback Approval 11-24-879</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(202407-05) </a:t>
            </a:r>
            <a:r>
              <a:rPr lang="en-US" dirty="0"/>
              <a:t>:</a:t>
            </a:r>
          </a:p>
          <a:p>
            <a:pPr marL="0" indent="0"/>
            <a:r>
              <a:rPr lang="en-US" b="0" dirty="0"/>
              <a:t>Move to adopt changes, resulting from MDR review, depicted by document 11-24-879r</a:t>
            </a:r>
            <a:r>
              <a:rPr lang="en-US" b="0" dirty="0">
                <a:highlight>
                  <a:srgbClr val="FFFF00"/>
                </a:highlight>
              </a:rPr>
              <a:t>4</a:t>
            </a:r>
            <a:r>
              <a:rPr lang="en-US" b="0" dirty="0"/>
              <a:t>, instruct the technical editor to incorporate it in the P802.11bk draft and grant the editor editorial license. </a:t>
            </a:r>
          </a:p>
          <a:p>
            <a:endParaRPr lang="en-US" dirty="0"/>
          </a:p>
          <a:p>
            <a:r>
              <a:rPr lang="en-US" dirty="0"/>
              <a:t>Moved: </a:t>
            </a:r>
            <a:r>
              <a:rPr lang="en-US" b="0" dirty="0"/>
              <a:t>Roy Want</a:t>
            </a:r>
          </a:p>
          <a:p>
            <a:r>
              <a:rPr lang="en-US" dirty="0"/>
              <a:t>Second:</a:t>
            </a:r>
          </a:p>
          <a:p>
            <a:r>
              <a:rPr lang="en-US" dirty="0"/>
              <a:t>Results (Y/N/A):</a:t>
            </a:r>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970837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a:t>
            </a:r>
            <a:r>
              <a:rPr lang="en-US" b="0"/>
              <a:t>):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202405-09) </a:t>
            </a:r>
            <a:r>
              <a:rPr lang="en-US" b="0" dirty="0"/>
              <a:t>:</a:t>
            </a:r>
          </a:p>
          <a:p>
            <a:pPr marL="0" indent="0"/>
            <a:r>
              <a:rPr lang="en-US" b="0" dirty="0"/>
              <a:t>Move to adopt the resolution depicted by document 11-24-846r1 for CIDs 2068, 2101, 2103, and 2104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353861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11-24-944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202405-10) </a:t>
            </a:r>
            <a:r>
              <a:rPr lang="en-US" b="0" dirty="0"/>
              <a:t>:</a:t>
            </a:r>
          </a:p>
          <a:p>
            <a:pPr marL="0" indent="0"/>
            <a:r>
              <a:rPr lang="en-US" b="0" dirty="0"/>
              <a:t>Move to adopt the resolution depicted by document 11-24-944r1 for CID 2051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586682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11-24/1025 “Minutes for May 2024 interim” R0 posted to Mentor June 14</a:t>
            </a:r>
            <a:r>
              <a:rPr lang="en-US" b="0" baseline="30000" dirty="0"/>
              <a:t>th</a:t>
            </a:r>
            <a:r>
              <a:rPr lang="en-US" b="0" dirty="0"/>
              <a:t>. </a:t>
            </a:r>
          </a:p>
          <a:p>
            <a:endParaRPr lang="en-US" dirty="0"/>
          </a:p>
          <a:p>
            <a:r>
              <a:rPr lang="en-US" dirty="0"/>
              <a:t>Motion </a:t>
            </a:r>
            <a:r>
              <a:rPr lang="en-US" b="0" dirty="0"/>
              <a:t>(202407-01):</a:t>
            </a:r>
          </a:p>
          <a:p>
            <a:pPr marL="0" indent="0"/>
            <a:r>
              <a:rPr lang="en-US" b="0" dirty="0"/>
              <a:t>Move to approve document 11-24/1025r0 as </a:t>
            </a:r>
            <a:r>
              <a:rPr lang="en-US" b="0" dirty="0" err="1"/>
              <a:t>TGbk</a:t>
            </a:r>
            <a:r>
              <a:rPr lang="en-US" b="0" dirty="0"/>
              <a:t> meeting minutes for the 2024 May meeting week.</a:t>
            </a:r>
          </a:p>
          <a:p>
            <a:pPr marL="0" indent="0"/>
            <a:endParaRPr lang="en-US" b="0" dirty="0"/>
          </a:p>
          <a:p>
            <a:r>
              <a:rPr lang="en-US" b="0" dirty="0"/>
              <a:t>Moved by: Dibakar Das</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3861684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7DC7-CA46-6B19-529B-4AA62F53DF4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EA4C0569-F6A9-B758-0FD4-0148344E0EF4}"/>
              </a:ext>
            </a:extLst>
          </p:cNvPr>
          <p:cNvSpPr>
            <a:spLocks noGrp="1"/>
          </p:cNvSpPr>
          <p:nvPr>
            <p:ph idx="1"/>
          </p:nvPr>
        </p:nvSpPr>
        <p:spPr/>
        <p:txBody>
          <a:bodyPr/>
          <a:lstStyle/>
          <a:p>
            <a:r>
              <a:rPr lang="en-US" dirty="0">
                <a:solidFill>
                  <a:srgbClr val="FF0000"/>
                </a:solidFill>
              </a:rPr>
              <a:t>Insert DCN for Telecon minutes approval.</a:t>
            </a:r>
          </a:p>
          <a:p>
            <a:r>
              <a:rPr lang="en-US" dirty="0"/>
              <a:t>Motion </a:t>
            </a:r>
            <a:r>
              <a:rPr lang="en-US" b="0" dirty="0"/>
              <a:t>(202407-02):</a:t>
            </a:r>
          </a:p>
          <a:p>
            <a:pPr marL="0" indent="0"/>
            <a:r>
              <a:rPr lang="en-US" b="0" dirty="0"/>
              <a:t>Move to approve document </a:t>
            </a:r>
            <a:r>
              <a:rPr lang="en-US" b="0" dirty="0">
                <a:highlight>
                  <a:srgbClr val="FFFF00"/>
                </a:highlight>
              </a:rPr>
              <a:t>11-24/???r? </a:t>
            </a:r>
            <a:r>
              <a:rPr lang="en-US" b="0" dirty="0"/>
              <a:t>as </a:t>
            </a:r>
            <a:r>
              <a:rPr lang="en-US" b="0" dirty="0" err="1"/>
              <a:t>TGbk</a:t>
            </a:r>
            <a:r>
              <a:rPr lang="en-US" b="0" dirty="0"/>
              <a:t> meeting minutes for telecon running between May and July 2024 IEEE meeting weeks.</a:t>
            </a:r>
          </a:p>
          <a:p>
            <a:pPr marL="0" indent="0"/>
            <a:endParaRPr lang="en-US" b="0" dirty="0"/>
          </a:p>
          <a:p>
            <a:r>
              <a:rPr lang="en-US" b="0" dirty="0"/>
              <a:t>Moved by: Dibakar Das</a:t>
            </a:r>
          </a:p>
          <a:p>
            <a:r>
              <a:rPr lang="en-US" b="0" dirty="0"/>
              <a:t>Seconded by:</a:t>
            </a:r>
          </a:p>
          <a:p>
            <a:r>
              <a:rPr lang="en-US" b="0" dirty="0"/>
              <a:t>Results (Y/N/A):</a:t>
            </a:r>
            <a:endParaRPr lang="en-US" dirty="0"/>
          </a:p>
          <a:p>
            <a:endParaRPr lang="en-US" dirty="0">
              <a:solidFill>
                <a:srgbClr val="FF0000"/>
              </a:solidFill>
            </a:endParaRPr>
          </a:p>
          <a:p>
            <a:endParaRPr lang="en-US" dirty="0">
              <a:solidFill>
                <a:srgbClr val="FF0000"/>
              </a:solidFill>
            </a:endParaRPr>
          </a:p>
        </p:txBody>
      </p:sp>
      <p:sp>
        <p:nvSpPr>
          <p:cNvPr id="4" name="Slide Number Placeholder 3">
            <a:extLst>
              <a:ext uri="{FF2B5EF4-FFF2-40B4-BE49-F238E27FC236}">
                <a16:creationId xmlns:a16="http://schemas.microsoft.com/office/drawing/2014/main" id="{79F25011-4B6B-FABA-EF08-425264F7CA1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03F947B-C902-70E0-2539-86A13B8BA2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645535-7D74-CD53-6EA9-1106F17DC75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083292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11-24-951</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r>
              <a:rPr lang="en-US" dirty="0"/>
              <a:t>Motion </a:t>
            </a:r>
            <a:r>
              <a:rPr lang="en-US" b="0" dirty="0"/>
              <a:t>(202407-03)</a:t>
            </a:r>
            <a:r>
              <a:rPr lang="en-US" dirty="0"/>
              <a:t> :</a:t>
            </a:r>
          </a:p>
          <a:p>
            <a:pPr marL="0" indent="0"/>
            <a:r>
              <a:rPr lang="en-US" b="0" dirty="0"/>
              <a:t>Move to adopt the resolution depicted by document 11-24-951r1 for CIDs 2004, 2005, 2006, 2009, 2016, 2037, 2038, 2039, 2043, 2044, 2055 (11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p>
          <a:p>
            <a:r>
              <a:rPr lang="en-US" dirty="0"/>
              <a:t>Results (Y/N/A):</a:t>
            </a:r>
          </a:p>
          <a:p>
            <a:r>
              <a:rPr lang="en-US" sz="1400" b="0" dirty="0"/>
              <a:t>Results from June 4</a:t>
            </a:r>
            <a:r>
              <a:rPr lang="en-US" sz="1400" b="0" baseline="30000" dirty="0"/>
              <a:t>th</a:t>
            </a:r>
            <a:r>
              <a:rPr lang="en-US" sz="1400" b="0" dirty="0"/>
              <a:t> telecon </a:t>
            </a:r>
            <a:r>
              <a:rPr lang="en-US" sz="1400" b="0" dirty="0" err="1"/>
              <a:t>strawpoll</a:t>
            </a:r>
            <a:r>
              <a:rPr lang="en-US" sz="1400" b="0" dirty="0"/>
              <a:t> (Y/N/A): 4/0/0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11-24-958</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a:xfrm>
            <a:off x="407368" y="1981201"/>
            <a:ext cx="11377264" cy="4113213"/>
          </a:xfrm>
        </p:spPr>
        <p:txBody>
          <a:bodyPr/>
          <a:lstStyle/>
          <a:p>
            <a:r>
              <a:rPr lang="en-US" dirty="0"/>
              <a:t>Motion </a:t>
            </a:r>
            <a:r>
              <a:rPr lang="en-US" b="0" dirty="0"/>
              <a:t>(202407-04) </a:t>
            </a:r>
            <a:r>
              <a:rPr lang="en-US" dirty="0"/>
              <a:t>:</a:t>
            </a:r>
          </a:p>
          <a:p>
            <a:pPr marL="0" indent="0"/>
            <a:r>
              <a:rPr lang="en-US" b="0" dirty="0"/>
              <a:t>Move to adopt the resolution depicted by document 11-24-958r2 for CIDs 2041, 2071, 2075, 2076, 2078, 2112, 2115, 2117, 2118, 2119, 2121, 2127, 2132 (13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p>
          <a:p>
            <a:r>
              <a:rPr lang="en-US" dirty="0"/>
              <a:t>Results (Y/N/A):</a:t>
            </a:r>
          </a:p>
          <a:p>
            <a:r>
              <a:rPr lang="en-US" sz="1400" b="0" dirty="0"/>
              <a:t>Results from July 9</a:t>
            </a:r>
            <a:r>
              <a:rPr lang="en-US" sz="1400" b="0" baseline="30000" dirty="0"/>
              <a:t>th</a:t>
            </a:r>
            <a:r>
              <a:rPr lang="en-US" sz="1400" b="0" dirty="0"/>
              <a:t> telecon </a:t>
            </a:r>
            <a:r>
              <a:rPr lang="en-US" sz="1400" b="0" dirty="0" err="1"/>
              <a:t>strawpoll</a:t>
            </a:r>
            <a:r>
              <a:rPr lang="en-US" sz="1400" b="0" dirty="0"/>
              <a:t> (Y/N/A): 7/0/0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34343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204552</TotalTime>
  <Words>7555</Words>
  <Application>Microsoft Office PowerPoint</Application>
  <PresentationFormat>Widescreen</PresentationFormat>
  <Paragraphs>1135</Paragraphs>
  <Slides>105</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105</vt:i4>
      </vt:variant>
    </vt:vector>
  </HeadingPairs>
  <TitlesOfParts>
    <vt:vector size="110"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TG vice chair affirmation</vt:lpstr>
      <vt:lpstr>TG secretary affirmation</vt:lpstr>
      <vt:lpstr>Submission 11-24-787</vt:lpstr>
      <vt:lpstr>Submission 11-24-788</vt:lpstr>
      <vt:lpstr>Submission 11-24-785</vt:lpstr>
      <vt:lpstr>Submission 11-24-845</vt:lpstr>
      <vt:lpstr>Submission 11-24-846</vt:lpstr>
      <vt:lpstr>Submission 11-24-944</vt:lpstr>
      <vt:lpstr>Approval of previous meeting minutes</vt:lpstr>
      <vt:lpstr>Approval of previous meeting minutes</vt:lpstr>
      <vt:lpstr>11-24-951</vt:lpstr>
      <vt:lpstr>11-24-958</vt:lpstr>
      <vt:lpstr>MDR Feedback Approval 11-24-879</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510</cp:revision>
  <cp:lastPrinted>1601-01-01T00:00:00Z</cp:lastPrinted>
  <dcterms:created xsi:type="dcterms:W3CDTF">2018-08-06T10:28:59Z</dcterms:created>
  <dcterms:modified xsi:type="dcterms:W3CDTF">2024-07-11T18:06:22Z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