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2" r:id="rId88"/>
    <p:sldId id="2633" r:id="rId89"/>
    <p:sldId id="991" r:id="rId90"/>
    <p:sldId id="992" r:id="rId91"/>
    <p:sldId id="2634" r:id="rId92"/>
    <p:sldId id="2636" r:id="rId93"/>
    <p:sldId id="2637" r:id="rId94"/>
    <p:sldId id="2638" r:id="rId95"/>
    <p:sldId id="2639" r:id="rId96"/>
    <p:sldId id="2640" r:id="rId97"/>
    <p:sldId id="2635" r:id="rId98"/>
    <p:sldId id="2538" r:id="rId99"/>
    <p:sldId id="2541" r:id="rId100"/>
    <p:sldId id="2542" r:id="rId101"/>
    <p:sldId id="2539" r:id="rId102"/>
    <p:sldId id="2540" r:id="rId10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2"/>
            <p14:sldId id="2633"/>
            <p14:sldId id="991"/>
            <p14:sldId id="992"/>
            <p14:sldId id="2634"/>
            <p14:sldId id="2636"/>
            <p14:sldId id="2637"/>
            <p14:sldId id="2638"/>
            <p14:sldId id="2639"/>
            <p14:sldId id="2640"/>
            <p14:sldId id="2635"/>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4279FCD-E551-4CF9-8A8B-8B6779B824D5}"/>
    <pc:docChg chg="modMainMaster">
      <pc:chgData name="Segev, Jonathan" userId="7c67a1b0-8725-4553-8055-0888dbcaef94" providerId="ADAL" clId="{84279FCD-E551-4CF9-8A8B-8B6779B824D5}" dt="2024-05-16T13:05:27.125" v="1" actId="6549"/>
      <pc:docMkLst>
        <pc:docMk/>
      </pc:docMkLst>
      <pc:sldMasterChg chg="modSp mod">
        <pc:chgData name="Segev, Jonathan" userId="7c67a1b0-8725-4553-8055-0888dbcaef94" providerId="ADAL" clId="{84279FCD-E551-4CF9-8A8B-8B6779B824D5}" dt="2024-05-16T13:05:27.125" v="1" actId="6549"/>
        <pc:sldMasterMkLst>
          <pc:docMk/>
          <pc:sldMasterMk cId="0" sldId="2147483648"/>
        </pc:sldMasterMkLst>
        <pc:spChg chg="mod">
          <ac:chgData name="Segev, Jonathan" userId="7c67a1b0-8725-4553-8055-0888dbcaef94" providerId="ADAL" clId="{84279FCD-E551-4CF9-8A8B-8B6779B824D5}" dt="2024-05-16T13:05:27.12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2024-05-15</a:t>
            </a:r>
            <a:endParaRPr lang="en-GB" sz="2000" b="0" dirty="0"/>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11-24/685 “Minutes for March meeting” R0 posted to Mentor Apr. 12</a:t>
            </a:r>
            <a:r>
              <a:rPr lang="en-US" b="0" baseline="30000" dirty="0"/>
              <a:t>th</a:t>
            </a:r>
            <a:r>
              <a:rPr lang="en-US" b="0" dirty="0"/>
              <a:t>. </a:t>
            </a:r>
          </a:p>
          <a:p>
            <a:endParaRPr lang="en-US" dirty="0"/>
          </a:p>
          <a:p>
            <a:r>
              <a:rPr lang="en-US" dirty="0"/>
              <a:t>Motion </a:t>
            </a:r>
            <a:r>
              <a:rPr lang="en-US" b="0" dirty="0"/>
              <a:t>(202405-01):</a:t>
            </a:r>
          </a:p>
          <a:p>
            <a:pPr marL="0" indent="0"/>
            <a:r>
              <a:rPr lang="en-US" b="0" dirty="0"/>
              <a:t>Move to approve document 11-24/685r0 as </a:t>
            </a:r>
            <a:r>
              <a:rPr lang="en-US" b="0" dirty="0" err="1"/>
              <a:t>TGbk</a:t>
            </a:r>
            <a:r>
              <a:rPr lang="en-US" b="0" dirty="0"/>
              <a:t> meeting minutes for the 2024 March meeting week.</a:t>
            </a:r>
          </a:p>
          <a:p>
            <a:pPr marL="0" indent="0"/>
            <a:endParaRPr lang="en-US" b="0" dirty="0"/>
          </a:p>
          <a:p>
            <a:r>
              <a:rPr lang="en-US" b="0" dirty="0"/>
              <a:t>Moved by: Dibakar Das</a:t>
            </a:r>
          </a:p>
          <a:p>
            <a:r>
              <a:rPr lang="en-US" b="0" dirty="0"/>
              <a:t>Seconded by: Ali Raissinia</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8796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5482993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203343</TotalTime>
  <Words>7237</Words>
  <Application>Microsoft Office PowerPoint</Application>
  <PresentationFormat>Widescreen</PresentationFormat>
  <Paragraphs>1095</Paragraphs>
  <Slides>102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07"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PowerPoint Presentation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510</cp:revision>
  <cp:lastPrinted>1601-01-01T00:00:00Z</cp:lastPrinted>
  <dcterms:created xsi:type="dcterms:W3CDTF">2018-08-06T10:28:59Z</dcterms:created>
  <dcterms:modified xsi:type="dcterms:W3CDTF">2024-05-16T13:05:36Z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