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0"/>
  </p:notesMasterIdLst>
  <p:handoutMasterIdLst>
    <p:handoutMasterId r:id="rId101"/>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2" r:id="rId88"/>
    <p:sldId id="2633" r:id="rId89"/>
    <p:sldId id="991" r:id="rId90"/>
    <p:sldId id="992" r:id="rId91"/>
    <p:sldId id="2634" r:id="rId92"/>
    <p:sldId id="2636" r:id="rId93"/>
    <p:sldId id="2635" r:id="rId94"/>
    <p:sldId id="2538" r:id="rId95"/>
    <p:sldId id="2541" r:id="rId96"/>
    <p:sldId id="2542" r:id="rId97"/>
    <p:sldId id="2539" r:id="rId98"/>
    <p:sldId id="2540" r:id="rId9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2"/>
            <p14:sldId id="2633"/>
            <p14:sldId id="991"/>
            <p14:sldId id="992"/>
            <p14:sldId id="2634"/>
            <p14:sldId id="2636"/>
            <p14:sldId id="2635"/>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90" d="100"/>
          <a:sy n="90"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notesMaster" Target="notesMasters/notes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5EEBB61-3EAA-4CA1-81D1-B815A132316F}"/>
    <pc:docChg chg="addSld modSld modMainMaster modSection">
      <pc:chgData name="Segev, Jonathan" userId="7c67a1b0-8725-4553-8055-0888dbcaef94" providerId="ADAL" clId="{B5EEBB61-3EAA-4CA1-81D1-B815A132316F}" dt="2024-05-14T12:43:40.237" v="89" actId="20577"/>
      <pc:docMkLst>
        <pc:docMk/>
      </pc:docMkLst>
      <pc:sldChg chg="modSp mod">
        <pc:chgData name="Segev, Jonathan" userId="7c67a1b0-8725-4553-8055-0888dbcaef94" providerId="ADAL" clId="{B5EEBB61-3EAA-4CA1-81D1-B815A132316F}" dt="2024-05-14T12:36:12.434" v="1" actId="20577"/>
        <pc:sldMkLst>
          <pc:docMk/>
          <pc:sldMk cId="0" sldId="256"/>
        </pc:sldMkLst>
        <pc:spChg chg="mod">
          <ac:chgData name="Segev, Jonathan" userId="7c67a1b0-8725-4553-8055-0888dbcaef94" providerId="ADAL" clId="{B5EEBB61-3EAA-4CA1-81D1-B815A132316F}" dt="2024-05-14T12:36:12.434" v="1" actId="20577"/>
          <ac:spMkLst>
            <pc:docMk/>
            <pc:sldMk cId="0" sldId="256"/>
            <ac:spMk id="3074" creationId="{00000000-0000-0000-0000-000000000000}"/>
          </ac:spMkLst>
        </pc:spChg>
      </pc:sldChg>
      <pc:sldChg chg="modSp mod">
        <pc:chgData name="Segev, Jonathan" userId="7c67a1b0-8725-4553-8055-0888dbcaef94" providerId="ADAL" clId="{B5EEBB61-3EAA-4CA1-81D1-B815A132316F}" dt="2024-05-14T12:43:40.237" v="89" actId="20577"/>
        <pc:sldMkLst>
          <pc:docMk/>
          <pc:sldMk cId="3919842115" sldId="2633"/>
        </pc:sldMkLst>
        <pc:spChg chg="mod">
          <ac:chgData name="Segev, Jonathan" userId="7c67a1b0-8725-4553-8055-0888dbcaef94" providerId="ADAL" clId="{B5EEBB61-3EAA-4CA1-81D1-B815A132316F}" dt="2024-05-14T12:43:40.237" v="89" actId="20577"/>
          <ac:spMkLst>
            <pc:docMk/>
            <pc:sldMk cId="3919842115" sldId="2633"/>
            <ac:spMk id="3" creationId="{30E537D2-092F-4837-8F4A-335EEC3ECD10}"/>
          </ac:spMkLst>
        </pc:spChg>
      </pc:sldChg>
      <pc:sldChg chg="new">
        <pc:chgData name="Segev, Jonathan" userId="7c67a1b0-8725-4553-8055-0888dbcaef94" providerId="ADAL" clId="{B5EEBB61-3EAA-4CA1-81D1-B815A132316F}" dt="2024-05-14T12:36:52.090" v="4" actId="680"/>
        <pc:sldMkLst>
          <pc:docMk/>
          <pc:sldMk cId="2152416886" sldId="2635"/>
        </pc:sldMkLst>
      </pc:sldChg>
      <pc:sldChg chg="modSp add mod">
        <pc:chgData name="Segev, Jonathan" userId="7c67a1b0-8725-4553-8055-0888dbcaef94" providerId="ADAL" clId="{B5EEBB61-3EAA-4CA1-81D1-B815A132316F}" dt="2024-05-14T12:40:58.426" v="55" actId="20577"/>
        <pc:sldMkLst>
          <pc:docMk/>
          <pc:sldMk cId="2271970582" sldId="2636"/>
        </pc:sldMkLst>
        <pc:spChg chg="mod">
          <ac:chgData name="Segev, Jonathan" userId="7c67a1b0-8725-4553-8055-0888dbcaef94" providerId="ADAL" clId="{B5EEBB61-3EAA-4CA1-81D1-B815A132316F}" dt="2024-05-14T12:37:18.738" v="7" actId="20577"/>
          <ac:spMkLst>
            <pc:docMk/>
            <pc:sldMk cId="2271970582" sldId="2636"/>
            <ac:spMk id="2" creationId="{6456EFA4-46BA-C62B-D11D-EE6CA2595079}"/>
          </ac:spMkLst>
        </pc:spChg>
        <pc:spChg chg="mod">
          <ac:chgData name="Segev, Jonathan" userId="7c67a1b0-8725-4553-8055-0888dbcaef94" providerId="ADAL" clId="{B5EEBB61-3EAA-4CA1-81D1-B815A132316F}" dt="2024-05-14T12:40:58.426" v="55" actId="20577"/>
          <ac:spMkLst>
            <pc:docMk/>
            <pc:sldMk cId="2271970582" sldId="2636"/>
            <ac:spMk id="3" creationId="{868EB53C-39B6-6430-EA6C-9120727C004A}"/>
          </ac:spMkLst>
        </pc:spChg>
      </pc:sldChg>
      <pc:sldMasterChg chg="modSp mod">
        <pc:chgData name="Segev, Jonathan" userId="7c67a1b0-8725-4553-8055-0888dbcaef94" providerId="ADAL" clId="{B5EEBB61-3EAA-4CA1-81D1-B815A132316F}" dt="2024-05-14T12:36:25.850" v="3" actId="20577"/>
        <pc:sldMasterMkLst>
          <pc:docMk/>
          <pc:sldMasterMk cId="0" sldId="2147483648"/>
        </pc:sldMasterMkLst>
        <pc:spChg chg="mod">
          <ac:chgData name="Segev, Jonathan" userId="7c67a1b0-8725-4553-8055-0888dbcaef94" providerId="ADAL" clId="{B5EEBB61-3EAA-4CA1-81D1-B815A132316F}" dt="2024-05-14T12:36:25.850"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802.11-23/049r37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2024-05-14</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May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11-24/685 “Minutes for March meeting” R0 posted to Mentor Apr. 12</a:t>
            </a:r>
            <a:r>
              <a:rPr lang="en-US" b="0" baseline="30000" dirty="0"/>
              <a:t>th</a:t>
            </a:r>
            <a:r>
              <a:rPr lang="en-US" b="0" dirty="0"/>
              <a:t>. </a:t>
            </a:r>
          </a:p>
          <a:p>
            <a:endParaRPr lang="en-US" dirty="0"/>
          </a:p>
          <a:p>
            <a:r>
              <a:rPr lang="en-US" dirty="0"/>
              <a:t>Motion </a:t>
            </a:r>
            <a:r>
              <a:rPr lang="en-US" b="0" dirty="0"/>
              <a:t>(202405-01):</a:t>
            </a:r>
          </a:p>
          <a:p>
            <a:pPr marL="0" indent="0"/>
            <a:r>
              <a:rPr lang="en-US" b="0" dirty="0"/>
              <a:t>Move to approve document 11-24/685r0 as </a:t>
            </a:r>
            <a:r>
              <a:rPr lang="en-US" b="0" dirty="0" err="1"/>
              <a:t>TGbk</a:t>
            </a:r>
            <a:r>
              <a:rPr lang="en-US" b="0" dirty="0"/>
              <a:t> meeting minutes for the 2024 March meeting week.</a:t>
            </a:r>
          </a:p>
          <a:p>
            <a:pPr marL="0" indent="0"/>
            <a:endParaRPr lang="en-US" b="0" dirty="0"/>
          </a:p>
          <a:p>
            <a:r>
              <a:rPr lang="en-US" b="0" dirty="0"/>
              <a:t>Moved by: Dibakar Das</a:t>
            </a:r>
          </a:p>
          <a:p>
            <a:r>
              <a:rPr lang="en-US" b="0" dirty="0"/>
              <a:t>Seconded by: Ali Raissinia</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87962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30952260"/>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203258</TotalTime>
  <Words>6924</Words>
  <Application>Microsoft Office PowerPoint</Application>
  <PresentationFormat>Widescreen</PresentationFormat>
  <Paragraphs>1055</Paragraphs>
  <Slides>98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98</vt:i4>
      </vt:variant>
    </vt:vector>
  </HeadingPairs>
  <TitlesOfParts>
    <vt:vector size="103"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Approval of previous meeting minutes</vt:lpstr>
      <vt:lpstr>TG vice chair affirmation</vt:lpstr>
      <vt:lpstr>TG secretary affirmation</vt:lpstr>
      <vt:lpstr>Submission 11-24-787</vt:lpstr>
      <vt:lpstr>Submission 11-24-788</vt:lpstr>
      <vt:lpstr>PowerPoint Presentation</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508</cp:revision>
  <cp:lastPrinted>1601-01-01T00:00:00Z</cp:lastPrinted>
  <dcterms:created xsi:type="dcterms:W3CDTF">2018-08-06T10:28:59Z</dcterms:created>
  <dcterms:modified xsi:type="dcterms:W3CDTF">2024-05-14T12:43:44Z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