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7"/>
  </p:notesMasterIdLst>
  <p:handoutMasterIdLst>
    <p:handoutMasterId r:id="rId98"/>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2" r:id="rId88"/>
    <p:sldId id="2633" r:id="rId89"/>
    <p:sldId id="991" r:id="rId90"/>
    <p:sldId id="992" r:id="rId91"/>
    <p:sldId id="2538" r:id="rId92"/>
    <p:sldId id="2541" r:id="rId93"/>
    <p:sldId id="2542" r:id="rId94"/>
    <p:sldId id="2539" r:id="rId95"/>
    <p:sldId id="2540" r:id="rId9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2"/>
            <p14:sldId id="2633"/>
            <p14:sldId id="991"/>
            <p14:sldId id="992"/>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2024-03-11</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11-24/685 “Minutes for March meeting” R0 posted to Mentor Apr. 12</a:t>
            </a:r>
            <a:r>
              <a:rPr lang="en-US" b="0" baseline="30000" dirty="0"/>
              <a:t>th</a:t>
            </a:r>
            <a:r>
              <a:rPr lang="en-US" b="0" dirty="0"/>
              <a:t>,. </a:t>
            </a:r>
          </a:p>
          <a:p>
            <a:endParaRPr lang="en-US" dirty="0"/>
          </a:p>
          <a:p>
            <a:r>
              <a:rPr lang="en-US" dirty="0"/>
              <a:t>Motion </a:t>
            </a:r>
            <a:r>
              <a:rPr lang="en-US" b="0" dirty="0"/>
              <a:t>(202405-01):</a:t>
            </a:r>
          </a:p>
          <a:p>
            <a:pPr marL="0" indent="0"/>
            <a:r>
              <a:rPr lang="en-US" b="0" dirty="0"/>
              <a:t>Move to approve document 11-24/685r0 as </a:t>
            </a:r>
            <a:r>
              <a:rPr lang="en-US" b="0" dirty="0" err="1"/>
              <a:t>TGbk</a:t>
            </a:r>
            <a:r>
              <a:rPr lang="en-US" b="0" dirty="0"/>
              <a:t> meeting minutes for the 2024 March meeting week.</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87962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11-24/899r0 as </a:t>
            </a:r>
            <a:r>
              <a:rPr lang="en-US" b="0" dirty="0" err="1"/>
              <a:t>TGbk</a:t>
            </a:r>
            <a:r>
              <a:rPr lang="en-US" b="0" dirty="0"/>
              <a:t> meeting minutes for telecon running between March and May 2024 IEEE meeting weeks.</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a:t>
            </a:r>
          </a:p>
          <a:p>
            <a:r>
              <a:rPr lang="en-US" sz="2400" b="0" dirty="0"/>
              <a:t>Seconded by:</a:t>
            </a:r>
          </a:p>
          <a:p>
            <a:r>
              <a:rPr lang="en-US" sz="2400" b="0" dirty="0"/>
              <a:t>Results (Y/N/A):</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approve Dibakar Das as </a:t>
            </a:r>
            <a:r>
              <a:rPr lang="en-US" sz="2400" b="0" dirty="0" err="1"/>
              <a:t>TGbk</a:t>
            </a:r>
            <a:r>
              <a:rPr lang="en-US" sz="2400" b="0" dirty="0"/>
              <a:t> secretary. </a:t>
            </a:r>
          </a:p>
          <a:p>
            <a:endParaRPr lang="en-US" sz="2400" b="0" dirty="0"/>
          </a:p>
          <a:p>
            <a:r>
              <a:rPr lang="en-US" sz="2400" b="0" dirty="0"/>
              <a:t>Moved by:</a:t>
            </a:r>
          </a:p>
          <a:p>
            <a:r>
              <a:rPr lang="en-US" sz="2400" b="0" dirty="0"/>
              <a:t>Seconded by:</a:t>
            </a:r>
          </a:p>
          <a:p>
            <a:r>
              <a:rPr lang="en-US" sz="2400" b="0" dirty="0"/>
              <a:t>Results (Y/N/A):</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3095226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203119</TotalTime>
  <Words>6709</Words>
  <Application>Microsoft Office PowerPoint</Application>
  <PresentationFormat>Widescreen</PresentationFormat>
  <Paragraphs>1032</Paragraphs>
  <Slides>95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95</vt:i4>
      </vt:variant>
    </vt:vector>
  </HeadingPairs>
  <TitlesOfParts>
    <vt:vector size="100"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Approval of previous meeting minutes</vt:lpstr>
      <vt:lpstr>TG vice chair affirmation</vt:lpstr>
      <vt:lpstr>TG secretary affirmation</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506</cp:revision>
  <cp:lastPrinted>1601-01-01T00:00:00Z</cp:lastPrinted>
  <dcterms:created xsi:type="dcterms:W3CDTF">2018-08-06T10:28:59Z</dcterms:created>
  <dcterms:modified xsi:type="dcterms:W3CDTF">2024-05-13T09:23:12Z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