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57" r:id="rId18"/>
    <p:sldId id="2558" r:id="rId19"/>
    <p:sldId id="2559" r:id="rId20"/>
    <p:sldId id="2560" r:id="rId21"/>
    <p:sldId id="2561" r:id="rId22"/>
    <p:sldId id="2562" r:id="rId23"/>
    <p:sldId id="2563" r:id="rId24"/>
    <p:sldId id="2564" r:id="rId25"/>
    <p:sldId id="2565" r:id="rId26"/>
    <p:sldId id="2567" r:id="rId27"/>
    <p:sldId id="2566" r:id="rId28"/>
    <p:sldId id="2568" r:id="rId29"/>
    <p:sldId id="2569" r:id="rId30"/>
    <p:sldId id="2570" r:id="rId31"/>
    <p:sldId id="2576" r:id="rId32"/>
    <p:sldId id="2571" r:id="rId33"/>
    <p:sldId id="2577" r:id="rId34"/>
    <p:sldId id="2579" r:id="rId35"/>
    <p:sldId id="2578" r:id="rId36"/>
    <p:sldId id="2580" r:id="rId37"/>
    <p:sldId id="2581" r:id="rId38"/>
    <p:sldId id="2582" r:id="rId39"/>
    <p:sldId id="2583" r:id="rId40"/>
    <p:sldId id="2584" r:id="rId41"/>
    <p:sldId id="2585" r:id="rId42"/>
    <p:sldId id="2594" r:id="rId43"/>
    <p:sldId id="2587" r:id="rId44"/>
    <p:sldId id="2589" r:id="rId45"/>
    <p:sldId id="2590" r:id="rId46"/>
    <p:sldId id="2588" r:id="rId47"/>
    <p:sldId id="2586" r:id="rId48"/>
    <p:sldId id="2591" r:id="rId49"/>
    <p:sldId id="2592" r:id="rId50"/>
    <p:sldId id="2593" r:id="rId51"/>
    <p:sldId id="672" r:id="rId52"/>
    <p:sldId id="2538" r:id="rId53"/>
    <p:sldId id="2541" r:id="rId54"/>
    <p:sldId id="2542" r:id="rId55"/>
    <p:sldId id="2539" r:id="rId56"/>
    <p:sldId id="2540" r:id="rId5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  <p14:sldId id="2556"/>
            <p14:sldId id="2557"/>
          </p14:sldIdLst>
        </p14:section>
        <p14:section name="March 2023 IEEE meeting" id="{76797DBD-4CBD-434E-A594-BFF4819591F9}">
          <p14:sldIdLst>
            <p14:sldId id="2558"/>
            <p14:sldId id="2559"/>
            <p14:sldId id="2560"/>
          </p14:sldIdLst>
        </p14:section>
        <p14:section name="May 2023 IEEE meeting" id="{2233E1C0-D565-4E35-BC2D-58A9DE5C162D}">
          <p14:sldIdLst>
            <p14:sldId id="2561"/>
            <p14:sldId id="2562"/>
            <p14:sldId id="2563"/>
            <p14:sldId id="2564"/>
            <p14:sldId id="2565"/>
            <p14:sldId id="2567"/>
            <p14:sldId id="2566"/>
            <p14:sldId id="2568"/>
            <p14:sldId id="2569"/>
            <p14:sldId id="2570"/>
          </p14:sldIdLst>
        </p14:section>
        <p14:section name="July 2023 IEEE meeting" id="{39989FF6-E9DB-439B-9079-8D0DCF6A52EA}">
          <p14:sldIdLst>
            <p14:sldId id="2576"/>
            <p14:sldId id="2571"/>
            <p14:sldId id="2577"/>
            <p14:sldId id="2579"/>
            <p14:sldId id="2578"/>
            <p14:sldId id="2580"/>
            <p14:sldId id="2581"/>
            <p14:sldId id="2582"/>
          </p14:sldIdLst>
        </p14:section>
        <p14:section name="Aug. 2023 Motion telecon" id="{74935304-F017-461E-913D-1AB84E2C5392}">
          <p14:sldIdLst>
            <p14:sldId id="2583"/>
          </p14:sldIdLst>
        </p14:section>
        <p14:section name="Sep. 2023 IEEE meeting" id="{A07C987B-D398-4DF8-AF79-3BFAEBDB6E46}">
          <p14:sldIdLst>
            <p14:sldId id="2584"/>
            <p14:sldId id="2585"/>
            <p14:sldId id="2594"/>
          </p14:sldIdLst>
        </p14:section>
        <p14:section name="Nov. 2023 IEEE meeting" id="{84E14816-35E4-46AB-A2B1-347F148C8856}">
          <p14:sldIdLst>
            <p14:sldId id="2587"/>
            <p14:sldId id="2589"/>
            <p14:sldId id="2590"/>
            <p14:sldId id="2588"/>
            <p14:sldId id="2586"/>
            <p14:sldId id="2591"/>
            <p14:sldId id="2592"/>
            <p14:sldId id="2593"/>
            <p14:sldId id="672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52" autoAdjust="0"/>
    <p:restoredTop sz="94660"/>
  </p:normalViewPr>
  <p:slideViewPr>
    <p:cSldViewPr>
      <p:cViewPr varScale="1">
        <p:scale>
          <a:sx n="92" d="100"/>
          <a:sy n="92" d="100"/>
        </p:scale>
        <p:origin x="518" y="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5" d="100"/>
          <a:sy n="85" d="100"/>
        </p:scale>
        <p:origin x="2460" y="4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29217" y="630216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86968" y="60642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					Date:</a:t>
            </a:r>
            <a:r>
              <a:rPr lang="en-GB" sz="2000" b="0" dirty="0"/>
              <a:t> 2023-11-15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616324"/>
              </p:ext>
            </p:extLst>
          </p:nvPr>
        </p:nvGraphicFramePr>
        <p:xfrm>
          <a:off x="940349" y="2802732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0349" y="2802732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33097" y="223009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(202301-14)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</a:t>
            </a:r>
          </a:p>
          <a:p>
            <a:r>
              <a:rPr lang="en-US" sz="2000" b="0" dirty="0"/>
              <a:t>Results (Y/N/A): 17/7/5</a:t>
            </a:r>
          </a:p>
          <a:p>
            <a:r>
              <a:rPr lang="en-US" sz="2000" b="0" dirty="0"/>
              <a:t>Motion fails.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13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(202301-15)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“802.11bk will extend the IFTMR and IFTM frames with a new </a:t>
            </a:r>
            <a:r>
              <a:rPr lang="en-US" sz="2000" b="0" dirty="0" err="1"/>
              <a:t>subelement</a:t>
            </a:r>
            <a:r>
              <a:rPr lang="en-US" sz="2000" b="0" dirty="0"/>
              <a:t> to indicate information on transmit power envelope of the BSS.”.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Steve Shellhammer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E5AE-C077-42CD-A93C-4F73F295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meeting minutes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3249-ABA4-478D-BA6B-C74D2096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(20230301)</a:t>
            </a:r>
          </a:p>
          <a:p>
            <a:r>
              <a:rPr lang="en-US" b="0" dirty="0"/>
              <a:t>Move to approve document 11-23-0107r0 as </a:t>
            </a:r>
            <a:r>
              <a:rPr lang="en-US" b="0" dirty="0" err="1"/>
              <a:t>TGbk</a:t>
            </a:r>
            <a:r>
              <a:rPr lang="en-US" b="0" dirty="0"/>
              <a:t> meeting minutes for the </a:t>
            </a:r>
            <a:r>
              <a:rPr lang="en-US" b="0" dirty="0" err="1"/>
              <a:t>TGbk</a:t>
            </a:r>
            <a:r>
              <a:rPr lang="en-US" b="0" dirty="0"/>
              <a:t> January meeting.</a:t>
            </a:r>
          </a:p>
          <a:p>
            <a:endParaRPr lang="en-US" b="0" dirty="0"/>
          </a:p>
          <a:p>
            <a:r>
              <a:rPr lang="en-US" dirty="0"/>
              <a:t>Move</a:t>
            </a:r>
            <a:r>
              <a:rPr lang="en-US" b="0" dirty="0"/>
              <a:t>: Assaf Kasher </a:t>
            </a:r>
          </a:p>
          <a:p>
            <a:r>
              <a:rPr lang="en-US" dirty="0"/>
              <a:t>Second</a:t>
            </a:r>
            <a:r>
              <a:rPr lang="en-US" b="0" dirty="0"/>
              <a:t>: Ali Raissinia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B7FA4-7136-4F60-B2F6-01A012712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F679-9970-4804-AEDE-C2F90631E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417270-8FF2-4BFE-ADBA-696BEA117C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8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IFTMR/IFTM frames of 802.11bk will use only a single reserved entry in the Format And Bandwidth subfield to indicate 320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entry is for 320 MHz with a single RF 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320MHz is indicated in an IFTMR or IFTM frame, it indicates the support of 320 MHz with a single RF LO, 160 MHz with a single RF LO, 80 MHz, 40 MHz and 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 marL="0" indent="0"/>
            <a:r>
              <a:rPr lang="en-US" sz="2000" b="0" dirty="0"/>
              <a:t>And assign editorial rights to the SFD editor. </a:t>
            </a:r>
          </a:p>
          <a:p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87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11-23/418 “March-2023-plenary-minutes” R0 posted to Mentor March 30</a:t>
            </a:r>
            <a:r>
              <a:rPr lang="en-US" b="0" baseline="30000" dirty="0"/>
              <a:t>th</a:t>
            </a:r>
            <a:r>
              <a:rPr lang="en-US" b="0" dirty="0"/>
              <a:t> 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(202305-01):</a:t>
            </a:r>
          </a:p>
          <a:p>
            <a:pPr marL="0" indent="0"/>
            <a:r>
              <a:rPr lang="en-US" b="0" dirty="0"/>
              <a:t>Move to approve document 11-23/418r0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March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James </a:t>
            </a:r>
            <a:r>
              <a:rPr lang="en-US" b="0" dirty="0" err="1"/>
              <a:t>Gilb</a:t>
            </a:r>
            <a:endParaRPr lang="en-US" b="0" dirty="0"/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376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11-23/808 “April-2023-telecon-minutes” R0 posted to Mentor May 10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(202305-02):</a:t>
            </a:r>
          </a:p>
          <a:p>
            <a:pPr marL="0" indent="0"/>
            <a:r>
              <a:rPr lang="en-US" b="0" dirty="0"/>
              <a:t>Move to approve document 11-23/808r0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March and May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830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11-23-390r4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11-23-390r4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dirty="0"/>
          </a:p>
          <a:p>
            <a:r>
              <a:rPr lang="en-US" sz="2000" dirty="0"/>
              <a:t>Results during the Apr. 25</a:t>
            </a:r>
            <a:r>
              <a:rPr lang="en-US" sz="2000" baseline="30000" dirty="0"/>
              <a:t>th</a:t>
            </a:r>
            <a:r>
              <a:rPr lang="en-US" sz="2000" dirty="0"/>
              <a:t> Telecon: </a:t>
            </a:r>
            <a:r>
              <a:rPr lang="en-US" sz="2000" b="0" dirty="0"/>
              <a:t>8/0/1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012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Secretary 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(202305-04):</a:t>
            </a:r>
            <a:endParaRPr lang="en-US" dirty="0"/>
          </a:p>
          <a:p>
            <a:r>
              <a:rPr lang="en-US" b="0" dirty="0"/>
              <a:t>Move to confirm Dibakar Das for the position of TG Secretary.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b="0" dirty="0"/>
              <a:t>Roy Want</a:t>
            </a:r>
          </a:p>
          <a:p>
            <a:r>
              <a:rPr lang="en-US" dirty="0"/>
              <a:t>Second:</a:t>
            </a:r>
            <a:r>
              <a:rPr lang="en-US" b="0" dirty="0"/>
              <a:t> Qinghua Li </a:t>
            </a:r>
            <a:endParaRPr lang="en-US" dirty="0"/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90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11-23-698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(202305-05):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11-23-698r2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409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ABF4-C467-D779-5291-CA1398DB3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0B301-62E0-7E18-F2B8-DB29BB9F5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  <a:p>
            <a:r>
              <a:rPr lang="en-US" b="0" dirty="0"/>
              <a:t>We agree that the SFD is now complete, and additional protocol considerations will follow a technical presentation as needed and proposed draft text for adoption by the group.</a:t>
            </a:r>
          </a:p>
          <a:p>
            <a:endParaRPr lang="en-US" b="0" dirty="0"/>
          </a:p>
          <a:p>
            <a:r>
              <a:rPr lang="en-US" b="0" dirty="0"/>
              <a:t>Moved: Christian Berger 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AE4D5-72E1-1081-FA01-42BF1907F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3D357-2D78-53B3-CAE2-132714A9C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4F60B-C1C7-BC48-6573-0C02E4DA5C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989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11-23-415r4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Steve Shellhammer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633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11-23-864r2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328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11-23-874r1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271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(202305-09):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11-23-875r1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Qinghua Li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4397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July 31</a:t>
            </a:r>
            <a:r>
              <a:rPr lang="en-US" b="0" baseline="30000" dirty="0"/>
              <a:t>st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Sep. May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2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11-23/1089 “June 2023 telecon minutes” R0 posted to Mentor June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(202307-02):</a:t>
            </a:r>
          </a:p>
          <a:p>
            <a:pPr marL="0" indent="0"/>
            <a:r>
              <a:rPr lang="en-US" b="0" dirty="0"/>
              <a:t>Move to approve document 11-23/1089r0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May and July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519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11-23-887r3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b="0" dirty="0"/>
          </a:p>
          <a:p>
            <a:r>
              <a:rPr lang="en-US" sz="2000" b="0" dirty="0"/>
              <a:t>Results during the June 27</a:t>
            </a:r>
            <a:r>
              <a:rPr lang="en-US" sz="2000" b="0" baseline="30000" dirty="0"/>
              <a:t>th</a:t>
            </a:r>
            <a:r>
              <a:rPr lang="en-US" sz="2000" b="0" dirty="0"/>
              <a:t> telecon 6/0/1 (Y/N/A  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40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(202307-04):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11-23-1052r1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5213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4444D-AB53-7549-E9B1-0082380D0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11-23-1067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F5642-CC1A-AE1C-9795-935C86687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  <a:r>
              <a:rPr lang="en-US" b="0" dirty="0"/>
              <a:t> </a:t>
            </a:r>
            <a:r>
              <a:rPr lang="en-US" sz="2400" b="0" dirty="0"/>
              <a:t>(202307-05)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agree that the TB measurement sequence using a 320MHz bandwidth for the measurement sounding phase shall follow the below behavior:</a:t>
            </a:r>
          </a:p>
          <a:p>
            <a:r>
              <a:rPr lang="en-US" b="0" dirty="0"/>
              <a:t>1. the R2I LMR shall be sent in an EHT MU PPDU.</a:t>
            </a:r>
          </a:p>
          <a:p>
            <a:r>
              <a:rPr lang="en-US" b="0" dirty="0"/>
              <a:t>2. the TF Ranging LMR shall solicit EHT TB PPDUs.</a:t>
            </a:r>
          </a:p>
          <a:p>
            <a:endParaRPr lang="en-US" b="0" dirty="0"/>
          </a:p>
          <a:p>
            <a:r>
              <a:rPr lang="en-US" b="0" dirty="0"/>
              <a:t>Move: Christian Berger</a:t>
            </a:r>
          </a:p>
          <a:p>
            <a:r>
              <a:rPr lang="en-US" b="0" dirty="0"/>
              <a:t>Second: Ali Raissinia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B28BE2-B415-EB90-DCD0-A043863BA5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464F9-47D8-CEAF-D7AA-D8B10E67E2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D8F830-2B7E-BC3C-C246-69080BF7E3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8666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11-23-1234r2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7816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11-23-1253r1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Roy Want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842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11-23-1270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11-23-1270r1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4576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(202308-01):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11-23-393r6 to the P802.11bk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</a:t>
            </a:r>
            <a:r>
              <a:rPr lang="en-US" sz="2000" b="0"/>
              <a:t>): unanimous </a:t>
            </a:r>
            <a:endParaRPr lang="en-US" sz="2000" b="0" dirty="0"/>
          </a:p>
          <a:p>
            <a:endParaRPr lang="en-US" sz="2000" b="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84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August 3</a:t>
            </a:r>
            <a:r>
              <a:rPr lang="en-US" b="0" baseline="30000" dirty="0"/>
              <a:t>rd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July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5315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11-23/1557 “</a:t>
            </a:r>
            <a:r>
              <a:rPr lang="en-US" b="0" dirty="0" err="1"/>
              <a:t>TGbk</a:t>
            </a:r>
            <a:r>
              <a:rPr lang="en-US" b="0" dirty="0"/>
              <a:t> August telecon meeting minutes” R0 posted to Mentor Sep. 10</a:t>
            </a:r>
            <a:r>
              <a:rPr lang="en-US" b="0" baseline="30000" dirty="0"/>
              <a:t>th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(202309-02):</a:t>
            </a:r>
          </a:p>
          <a:p>
            <a:pPr marL="0" indent="0"/>
            <a:r>
              <a:rPr lang="en-US" b="0" dirty="0"/>
              <a:t>Move to approve document 11-23/1557r0 as </a:t>
            </a:r>
            <a:r>
              <a:rPr lang="en-US" b="0" dirty="0" err="1"/>
              <a:t>TGbk</a:t>
            </a:r>
            <a:r>
              <a:rPr lang="en-US" b="0" dirty="0"/>
              <a:t> telecons running between Aug. 1</a:t>
            </a:r>
            <a:r>
              <a:rPr lang="en-US" b="0" baseline="30000" dirty="0"/>
              <a:t>st </a:t>
            </a:r>
            <a:r>
              <a:rPr lang="en-US" b="0" dirty="0"/>
              <a:t>to Aug.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2741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F927C-A083-ED9F-92DB-F91B8A750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11-23-1626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5BEBC-0052-3901-7D81-60A24A1E9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adopt 11-23-1626r1 to the 802.11bk draft, instruct the technical editor to incorporate it in the 802.11bk draft amendment text and grant editorial rights to the technical editor. </a:t>
            </a:r>
          </a:p>
          <a:p>
            <a:r>
              <a:rPr lang="en-US" dirty="0"/>
              <a:t>Moved: </a:t>
            </a:r>
            <a:r>
              <a:rPr lang="en-US" b="0" dirty="0"/>
              <a:t>Christian Berger</a:t>
            </a:r>
          </a:p>
          <a:p>
            <a:r>
              <a:rPr lang="en-US" dirty="0"/>
              <a:t>Second: </a:t>
            </a:r>
            <a:r>
              <a:rPr lang="en-US" b="0" dirty="0"/>
              <a:t>Roy Want</a:t>
            </a:r>
          </a:p>
          <a:p>
            <a:r>
              <a:rPr lang="en-US" dirty="0"/>
              <a:t>Results</a:t>
            </a:r>
            <a:r>
              <a:rPr lang="en-US" b="0" dirty="0"/>
              <a:t> (Y/N/A): 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2BEDC-985D-4320-2EEA-8F2AE8B16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F284B-2807-DD17-4BFE-B4E387969D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26E058-C9C6-0763-7362-DDF7FB2F8C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072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11-23/1754 “</a:t>
            </a:r>
            <a:r>
              <a:rPr lang="en-US" b="0" dirty="0" err="1"/>
              <a:t>TGbk</a:t>
            </a:r>
            <a:r>
              <a:rPr lang="en-US" b="0" dirty="0"/>
              <a:t> September meeting minutes” R0 posted to Mentor Oct. 13</a:t>
            </a:r>
            <a:r>
              <a:rPr lang="en-US" b="0" baseline="30000" dirty="0"/>
              <a:t>th</a:t>
            </a:r>
            <a:r>
              <a:rPr lang="en-US" b="0" dirty="0"/>
              <a:t> 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(202311-01):</a:t>
            </a:r>
          </a:p>
          <a:p>
            <a:pPr marL="0" indent="0"/>
            <a:r>
              <a:rPr lang="en-US" b="0" dirty="0"/>
              <a:t>Move to approve document 11-23/1754r0 as </a:t>
            </a:r>
            <a:r>
              <a:rPr lang="en-US" b="0" dirty="0" err="1"/>
              <a:t>TGbk</a:t>
            </a:r>
            <a:r>
              <a:rPr lang="en-US" b="0" dirty="0"/>
              <a:t> meeting minutes for the 2023 September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Ali Raissinia </a:t>
            </a:r>
          </a:p>
          <a:p>
            <a:r>
              <a:rPr lang="en-US" b="0" dirty="0"/>
              <a:t>Seconded by: Roy Want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01480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11-23-1827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(202311-02):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11-23-1827r2 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 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1990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4DB4E-71C7-A9E8-BAE5-26B9BE32A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11-23-2054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35CDF-402B-A400-BD70-52B78E4DC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(</a:t>
            </a:r>
            <a:r>
              <a:rPr lang="en-US" sz="2400" b="0" dirty="0"/>
              <a:t>(202311-03)</a:t>
            </a:r>
            <a:endParaRPr lang="en-US" dirty="0"/>
          </a:p>
          <a:p>
            <a:r>
              <a:rPr lang="en-US" b="0" dirty="0"/>
              <a:t>Move to define the subset and full set of puncturing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Puncturing subset - 11bk FTM session supports 320MHz and the two contiguous 240MHz preamble puncture patterns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Puncturing full set - 11bk FTM session supports all preamble puncture patterns (320MHz puncturing is defined in table 36-30)</a:t>
            </a:r>
          </a:p>
          <a:p>
            <a:r>
              <a:rPr lang="en-US" dirty="0"/>
              <a:t>Move: </a:t>
            </a:r>
            <a:r>
              <a:rPr lang="en-US" b="0" dirty="0"/>
              <a:t>Tianyu Wu</a:t>
            </a:r>
            <a:endParaRPr lang="en-US" dirty="0"/>
          </a:p>
          <a:p>
            <a:r>
              <a:rPr lang="en-US" dirty="0"/>
              <a:t>Second: </a:t>
            </a:r>
            <a:r>
              <a:rPr lang="en-US" b="0" dirty="0"/>
              <a:t>Ali Raissinia </a:t>
            </a:r>
          </a:p>
          <a:p>
            <a:r>
              <a:rPr lang="en-US" dirty="0"/>
              <a:t>Results (Y/N/A):  </a:t>
            </a:r>
            <a:r>
              <a:rPr lang="en-US" b="0" dirty="0"/>
              <a:t>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66621-A9C1-F33D-DCA4-05DBF22292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59C67-2D1E-A2A5-8F29-E52A8E7ECE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DDFF53-9ADB-4F1C-D691-BA5611F516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8101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11-23/2051 “</a:t>
            </a:r>
            <a:r>
              <a:rPr lang="en-US" b="0" dirty="0" err="1"/>
              <a:t>TGbk</a:t>
            </a:r>
            <a:r>
              <a:rPr lang="en-US" b="0" dirty="0"/>
              <a:t> conference calls meeting mins” R0 posted to Mentor Nov. 13</a:t>
            </a:r>
            <a:r>
              <a:rPr lang="en-US" b="0" baseline="30000" dirty="0"/>
              <a:t>th</a:t>
            </a:r>
            <a:r>
              <a:rPr lang="en-US" b="0" dirty="0"/>
              <a:t> 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(202311-04):</a:t>
            </a:r>
          </a:p>
          <a:p>
            <a:pPr marL="0" indent="0"/>
            <a:r>
              <a:rPr lang="en-US" b="0" dirty="0"/>
              <a:t>Move to approve document 11-23/2051r0 as </a:t>
            </a:r>
            <a:r>
              <a:rPr lang="en-US" b="0" dirty="0" err="1"/>
              <a:t>TGbk</a:t>
            </a:r>
            <a:r>
              <a:rPr lang="en-US" b="0" dirty="0"/>
              <a:t> meeting minutes for telecons running between the 2023 September and November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9318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2</a:t>
            </a:r>
            <a:r>
              <a:rPr lang="en-US" baseline="30000" dirty="0"/>
              <a:t>nd</a:t>
            </a:r>
            <a:r>
              <a:rPr lang="en-US" dirty="0"/>
              <a:t>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(202311-05)</a:t>
            </a:r>
          </a:p>
          <a:p>
            <a:r>
              <a:rPr lang="en-US" b="0" dirty="0"/>
              <a:t>Move to elect Ali Raissinia as </a:t>
            </a:r>
            <a:r>
              <a:rPr lang="en-US" b="0" dirty="0" err="1"/>
              <a:t>TGbk</a:t>
            </a:r>
            <a:r>
              <a:rPr lang="en-US" b="0" dirty="0"/>
              <a:t> 2</a:t>
            </a:r>
            <a:r>
              <a:rPr lang="en-US" b="0" baseline="30000" dirty="0"/>
              <a:t>nd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2195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11-23-2066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(202311-06):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11-23-2066r1to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 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44098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11-23-1830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(202311-07):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11-23-1830r0</a:t>
            </a:r>
            <a:r>
              <a:rPr lang="en-US" b="0" dirty="0"/>
              <a:t> </a:t>
            </a:r>
            <a:r>
              <a:rPr lang="en-US" sz="2400" b="0" dirty="0"/>
              <a:t>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107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(202311-08):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11-23-2094r3</a:t>
            </a:r>
            <a:r>
              <a:rPr lang="en-US" b="0" dirty="0"/>
              <a:t> </a:t>
            </a:r>
            <a:r>
              <a:rPr lang="en-US" sz="2400" b="0" dirty="0"/>
              <a:t>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</a:t>
            </a:r>
            <a:r>
              <a:rPr lang="en-US" b="0" dirty="0"/>
              <a:t> Christian Berger</a:t>
            </a:r>
            <a:endParaRPr lang="en-US" sz="2400" b="0" dirty="0"/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197331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P802.11bk initial WG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(202311-09):</a:t>
            </a:r>
          </a:p>
          <a:p>
            <a:r>
              <a:rPr lang="en-US" b="0" dirty="0"/>
              <a:t>Having approved 11-23-049r18, instruct the editor to prepare P802.11bk D1.0,  </a:t>
            </a:r>
          </a:p>
          <a:p>
            <a:r>
              <a:rPr lang="en-US" b="0" dirty="0"/>
              <a:t>and approve a 30 day Working Group Technical Letter Ballot asking the question “Should P802.11bk D1.0 be forwarded to SA Ballot?”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Moved: Roy Want</a:t>
            </a:r>
          </a:p>
          <a:p>
            <a:r>
              <a:rPr lang="en-US" b="0" dirty="0"/>
              <a:t>Second: Christian Berger</a:t>
            </a:r>
          </a:p>
          <a:p>
            <a:endParaRPr lang="en-US" b="0" dirty="0"/>
          </a:p>
          <a:p>
            <a:r>
              <a:rPr lang="en-US" b="0" dirty="0"/>
              <a:t>Result (Y/N/A): 11 | 0 | </a:t>
            </a:r>
            <a:r>
              <a:rPr lang="en-US" b="0"/>
              <a:t>0 motion passes</a:t>
            </a:r>
            <a:endParaRPr lang="en-US" b="0" dirty="0"/>
          </a:p>
          <a:p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177748</TotalTime>
  <Words>3766</Words>
  <Application>Microsoft Office PowerPoint</Application>
  <PresentationFormat>Widescreen</PresentationFormat>
  <Paragraphs>612</Paragraphs>
  <Slides>56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0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Submission 11-23-130</vt:lpstr>
      <vt:lpstr>Submission 11-23-48</vt:lpstr>
      <vt:lpstr>Previous meeting minutes approval</vt:lpstr>
      <vt:lpstr>Submission 11-23-130</vt:lpstr>
      <vt:lpstr>Submission 11-23-48</vt:lpstr>
      <vt:lpstr>Approval of previous meeting minutes</vt:lpstr>
      <vt:lpstr>Approval of previous meeting minutes</vt:lpstr>
      <vt:lpstr>Submission 11-23-390r4</vt:lpstr>
      <vt:lpstr>Secretary Affirmation</vt:lpstr>
      <vt:lpstr>Submission 11-23-698</vt:lpstr>
      <vt:lpstr>Spec Framework Document</vt:lpstr>
      <vt:lpstr>Submission 11-23-415</vt:lpstr>
      <vt:lpstr>Submission 11-23-864</vt:lpstr>
      <vt:lpstr>Submission 11-23-874</vt:lpstr>
      <vt:lpstr>Submission 11-23-875</vt:lpstr>
      <vt:lpstr>Approval of previous meeting minutes</vt:lpstr>
      <vt:lpstr>Approval of previous meeting minutes</vt:lpstr>
      <vt:lpstr>Submission 11-23-887</vt:lpstr>
      <vt:lpstr>Submission 11-23-1052</vt:lpstr>
      <vt:lpstr>Submission 11-23-1067</vt:lpstr>
      <vt:lpstr>Submission 11-23-1234</vt:lpstr>
      <vt:lpstr>Submission 11-23-1253</vt:lpstr>
      <vt:lpstr>Submission 11-23-1270</vt:lpstr>
      <vt:lpstr>Submission 11-23-393</vt:lpstr>
      <vt:lpstr>Approval of previous meeting minutes</vt:lpstr>
      <vt:lpstr>Approval of previous meeting minutes</vt:lpstr>
      <vt:lpstr>Submission 11-23-1626</vt:lpstr>
      <vt:lpstr>Approval of previous meeting minutes</vt:lpstr>
      <vt:lpstr>Submission 11-23-1827</vt:lpstr>
      <vt:lpstr>Submission 11-23-2054</vt:lpstr>
      <vt:lpstr>Approval of previous meeting minutes</vt:lpstr>
      <vt:lpstr>Leadership Elections/Affirmation – 2nd TG vice chair</vt:lpstr>
      <vt:lpstr>Submission 11-23-2066</vt:lpstr>
      <vt:lpstr>Submission 11-23-1830</vt:lpstr>
      <vt:lpstr>Submission 11-23-2094</vt:lpstr>
      <vt:lpstr>P802.11bk initial WG ballot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488</cp:revision>
  <cp:lastPrinted>1601-01-01T00:00:00Z</cp:lastPrinted>
  <dcterms:created xsi:type="dcterms:W3CDTF">2018-08-06T10:28:59Z</dcterms:created>
  <dcterms:modified xsi:type="dcterms:W3CDTF">2023-11-15T22:19:31Z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