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87" r:id="rId43"/>
    <p:sldId id="2589" r:id="rId44"/>
    <p:sldId id="2590" r:id="rId45"/>
    <p:sldId id="2588" r:id="rId46"/>
    <p:sldId id="2586" r:id="rId47"/>
    <p:sldId id="2591" r:id="rId48"/>
    <p:sldId id="2592" r:id="rId49"/>
    <p:sldId id="2593" r:id="rId50"/>
    <p:sldId id="672" r:id="rId51"/>
    <p:sldId id="2538" r:id="rId52"/>
    <p:sldId id="2541" r:id="rId53"/>
    <p:sldId id="2542" r:id="rId54"/>
    <p:sldId id="2539" r:id="rId55"/>
    <p:sldId id="2540" r:id="rId5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2593"/>
            <p14:sldId id="672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>
      <p:cViewPr varScale="1">
        <p:scale>
          <a:sx n="92" d="100"/>
          <a:sy n="92" d="100"/>
        </p:scale>
        <p:origin x="518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1025837A-7D32-4C11-84D5-676C3B051338}"/>
    <pc:docChg chg="addSld modSld modMainMaster modSection">
      <pc:chgData name="Segev, Jonathan" userId="7c67a1b0-8725-4553-8055-0888dbcaef94" providerId="ADAL" clId="{1025837A-7D32-4C11-84D5-676C3B051338}" dt="2023-11-15T19:09:21.247" v="79" actId="6549"/>
      <pc:docMkLst>
        <pc:docMk/>
      </pc:docMkLst>
      <pc:sldChg chg="modSp mod">
        <pc:chgData name="Segev, Jonathan" userId="7c67a1b0-8725-4553-8055-0888dbcaef94" providerId="ADAL" clId="{1025837A-7D32-4C11-84D5-676C3B051338}" dt="2023-11-15T18:18:00.407" v="5" actId="20577"/>
        <pc:sldMkLst>
          <pc:docMk/>
          <pc:sldMk cId="0" sldId="256"/>
        </pc:sldMkLst>
        <pc:spChg chg="mod">
          <ac:chgData name="Segev, Jonathan" userId="7c67a1b0-8725-4553-8055-0888dbcaef94" providerId="ADAL" clId="{1025837A-7D32-4C11-84D5-676C3B051338}" dt="2023-11-15T18:18:00.407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1025837A-7D32-4C11-84D5-676C3B051338}" dt="2023-11-15T19:09:21.247" v="79" actId="6549"/>
        <pc:sldMkLst>
          <pc:docMk/>
          <pc:sldMk cId="162650155" sldId="672"/>
        </pc:sldMkLst>
        <pc:spChg chg="mod">
          <ac:chgData name="Segev, Jonathan" userId="7c67a1b0-8725-4553-8055-0888dbcaef94" providerId="ADAL" clId="{1025837A-7D32-4C11-84D5-676C3B051338}" dt="2023-11-15T19:09:21.247" v="79" actId="6549"/>
          <ac:spMkLst>
            <pc:docMk/>
            <pc:sldMk cId="162650155" sldId="672"/>
            <ac:spMk id="3" creationId="{1D165AC7-E4EC-4AE6-BDBA-F236DC880E8F}"/>
          </ac:spMkLst>
        </pc:spChg>
      </pc:sldChg>
      <pc:sldChg chg="modSp add mod">
        <pc:chgData name="Segev, Jonathan" userId="7c67a1b0-8725-4553-8055-0888dbcaef94" providerId="ADAL" clId="{1025837A-7D32-4C11-84D5-676C3B051338}" dt="2023-11-15T19:07:57.357" v="75" actId="20577"/>
        <pc:sldMkLst>
          <pc:docMk/>
          <pc:sldMk cId="3241973319" sldId="2593"/>
        </pc:sldMkLst>
        <pc:spChg chg="mod">
          <ac:chgData name="Segev, Jonathan" userId="7c67a1b0-8725-4553-8055-0888dbcaef94" providerId="ADAL" clId="{1025837A-7D32-4C11-84D5-676C3B051338}" dt="2023-11-15T19:04:39.374" v="14" actId="20577"/>
          <ac:spMkLst>
            <pc:docMk/>
            <pc:sldMk cId="3241973319" sldId="2593"/>
            <ac:spMk id="2" creationId="{8D85139E-D20A-14EA-6EEF-37B5FC8C6DEB}"/>
          </ac:spMkLst>
        </pc:spChg>
        <pc:spChg chg="mod">
          <ac:chgData name="Segev, Jonathan" userId="7c67a1b0-8725-4553-8055-0888dbcaef94" providerId="ADAL" clId="{1025837A-7D32-4C11-84D5-676C3B051338}" dt="2023-11-15T19:07:57.357" v="75" actId="20577"/>
          <ac:spMkLst>
            <pc:docMk/>
            <pc:sldMk cId="3241973319" sldId="2593"/>
            <ac:spMk id="3" creationId="{C955E4BC-CAA8-D518-BE7B-7E595CB4B37B}"/>
          </ac:spMkLst>
        </pc:spChg>
      </pc:sldChg>
      <pc:sldMasterChg chg="modSp mod">
        <pc:chgData name="Segev, Jonathan" userId="7c67a1b0-8725-4553-8055-0888dbcaef94" providerId="ADAL" clId="{1025837A-7D32-4C11-84D5-676C3B051338}" dt="2023-11-15T18:17:53.155" v="1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1025837A-7D32-4C11-84D5-676C3B051338}" dt="2023-11-15T18:17:53.155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2023-11-15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(202311-08):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11-23-2094r3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</a:t>
            </a:r>
            <a:r>
              <a:rPr lang="en-US" b="0" dirty="0"/>
              <a:t> Christian Berger</a:t>
            </a:r>
            <a:endParaRPr lang="en-US" sz="2400" b="0" dirty="0"/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973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(202311-09):</a:t>
            </a:r>
          </a:p>
          <a:p>
            <a:r>
              <a:rPr lang="en-US" b="0" dirty="0"/>
              <a:t>Having </a:t>
            </a:r>
            <a:r>
              <a:rPr lang="en-US" b="0"/>
              <a:t>approved 11-23-049r18, </a:t>
            </a:r>
            <a:r>
              <a:rPr lang="en-US" b="0" dirty="0"/>
              <a:t>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Result (Y/N/A):</a:t>
            </a:r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177740</TotalTime>
  <Words>3691</Words>
  <Application>Microsoft Office PowerPoint</Application>
  <PresentationFormat>Widescreen</PresentationFormat>
  <Paragraphs>603</Paragraphs>
  <Slides>55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Submission 11-23-2094</vt:lpstr>
      <vt:lpstr>P802.11bk initial WG ballot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487</cp:revision>
  <cp:lastPrinted>1601-01-01T00:00:00Z</cp:lastPrinted>
  <dcterms:created xsi:type="dcterms:W3CDTF">2018-08-06T10:28:59Z</dcterms:created>
  <dcterms:modified xsi:type="dcterms:W3CDTF">2023-11-15T19:09:30Z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