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87" r:id="rId43"/>
    <p:sldId id="2589" r:id="rId44"/>
    <p:sldId id="2590" r:id="rId45"/>
    <p:sldId id="2586" r:id="rId46"/>
    <p:sldId id="2588" r:id="rId47"/>
    <p:sldId id="2538" r:id="rId48"/>
    <p:sldId id="2541" r:id="rId49"/>
    <p:sldId id="2542" r:id="rId50"/>
    <p:sldId id="2539" r:id="rId51"/>
    <p:sldId id="2540" r:id="rId5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</p14:sldIdLst>
        </p14:section>
        <p14:section name="Nov. 2023 IEEE meeting" id="{84E14816-35E4-46AB-A2B1-347F148C8856}">
          <p14:sldIdLst>
            <p14:sldId id="2587"/>
            <p14:sldId id="2589"/>
            <p14:sldId id="2590"/>
            <p14:sldId id="2586"/>
            <p14:sldId id="2588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4CFC6A-5F1D-4F71-A184-727D91760DD2}" v="5" dt="2023-11-13T20:45:04.817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79" d="100"/>
          <a:sy n="79" d="100"/>
        </p:scale>
        <p:origin x="518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8B4CFC6A-5F1D-4F71-A184-727D91760DD2}"/>
    <pc:docChg chg="undo redo custSel addSld delSld modSld sldOrd modMainMaster addSection modSection">
      <pc:chgData name="Segev, Jonathan" userId="7c67a1b0-8725-4553-8055-0888dbcaef94" providerId="ADAL" clId="{8B4CFC6A-5F1D-4F71-A184-727D91760DD2}" dt="2023-11-14T01:32:35.135" v="1017" actId="113"/>
      <pc:docMkLst>
        <pc:docMk/>
      </pc:docMkLst>
      <pc:sldChg chg="modSp mod">
        <pc:chgData name="Segev, Jonathan" userId="7c67a1b0-8725-4553-8055-0888dbcaef94" providerId="ADAL" clId="{8B4CFC6A-5F1D-4F71-A184-727D91760DD2}" dt="2023-11-13T20:42:48.959" v="21" actId="20577"/>
        <pc:sldMkLst>
          <pc:docMk/>
          <pc:sldMk cId="0" sldId="256"/>
        </pc:sldMkLst>
        <pc:spChg chg="mod">
          <ac:chgData name="Segev, Jonathan" userId="7c67a1b0-8725-4553-8055-0888dbcaef94" providerId="ADAL" clId="{8B4CFC6A-5F1D-4F71-A184-727D91760DD2}" dt="2023-11-13T20:42:48.959" v="21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Segev, Jonathan" userId="7c67a1b0-8725-4553-8055-0888dbcaef94" providerId="ADAL" clId="{8B4CFC6A-5F1D-4F71-A184-727D91760DD2}" dt="2023-11-13T20:42:35.506" v="14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Segev, Jonathan" userId="7c67a1b0-8725-4553-8055-0888dbcaef94" providerId="ADAL" clId="{8B4CFC6A-5F1D-4F71-A184-727D91760DD2}" dt="2023-11-13T20:42:38.746" v="15" actId="107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 del ord">
        <pc:chgData name="Segev, Jonathan" userId="7c67a1b0-8725-4553-8055-0888dbcaef94" providerId="ADAL" clId="{8B4CFC6A-5F1D-4F71-A184-727D91760DD2}" dt="2023-11-13T20:43:32.067" v="25" actId="2696"/>
        <pc:sldMkLst>
          <pc:docMk/>
          <pc:sldMk cId="949645240" sldId="2586"/>
        </pc:sldMkLst>
      </pc:sldChg>
      <pc:sldChg chg="modSp add mod">
        <pc:chgData name="Segev, Jonathan" userId="7c67a1b0-8725-4553-8055-0888dbcaef94" providerId="ADAL" clId="{8B4CFC6A-5F1D-4F71-A184-727D91760DD2}" dt="2023-11-13T20:53:27.683" v="258" actId="115"/>
        <pc:sldMkLst>
          <pc:docMk/>
          <pc:sldMk cId="3005219516" sldId="2586"/>
        </pc:sldMkLst>
        <pc:spChg chg="mod">
          <ac:chgData name="Segev, Jonathan" userId="7c67a1b0-8725-4553-8055-0888dbcaef94" providerId="ADAL" clId="{8B4CFC6A-5F1D-4F71-A184-727D91760DD2}" dt="2023-11-13T20:44:10.913" v="41" actId="5793"/>
          <ac:spMkLst>
            <pc:docMk/>
            <pc:sldMk cId="3005219516" sldId="2586"/>
            <ac:spMk id="2" creationId="{8E9A90E4-AABC-4DB9-BCF9-F7E363F4EBBE}"/>
          </ac:spMkLst>
        </pc:spChg>
        <pc:spChg chg="mod">
          <ac:chgData name="Segev, Jonathan" userId="7c67a1b0-8725-4553-8055-0888dbcaef94" providerId="ADAL" clId="{8B4CFC6A-5F1D-4F71-A184-727D91760DD2}" dt="2023-11-13T20:53:27.683" v="258" actId="115"/>
          <ac:spMkLst>
            <pc:docMk/>
            <pc:sldMk cId="3005219516" sldId="2586"/>
            <ac:spMk id="3" creationId="{8EF50228-D0AB-47C1-83CF-B6545D9D3A6E}"/>
          </ac:spMkLst>
        </pc:spChg>
      </pc:sldChg>
      <pc:sldChg chg="modSp add mod">
        <pc:chgData name="Segev, Jonathan" userId="7c67a1b0-8725-4553-8055-0888dbcaef94" providerId="ADAL" clId="{8B4CFC6A-5F1D-4F71-A184-727D91760DD2}" dt="2023-11-14T00:03:54.686" v="294" actId="20577"/>
        <pc:sldMkLst>
          <pc:docMk/>
          <pc:sldMk cId="3390148045" sldId="2587"/>
        </pc:sldMkLst>
        <pc:spChg chg="mod">
          <ac:chgData name="Segev, Jonathan" userId="7c67a1b0-8725-4553-8055-0888dbcaef94" providerId="ADAL" clId="{8B4CFC6A-5F1D-4F71-A184-727D91760DD2}" dt="2023-11-14T00:03:54.686" v="294" actId="20577"/>
          <ac:spMkLst>
            <pc:docMk/>
            <pc:sldMk cId="3390148045" sldId="2587"/>
            <ac:spMk id="3" creationId="{30E537D2-092F-4837-8F4A-335EEC3ECD10}"/>
          </ac:spMkLst>
        </pc:spChg>
      </pc:sldChg>
      <pc:sldChg chg="modSp add mod ord">
        <pc:chgData name="Segev, Jonathan" userId="7c67a1b0-8725-4553-8055-0888dbcaef94" providerId="ADAL" clId="{8B4CFC6A-5F1D-4F71-A184-727D91760DD2}" dt="2023-11-14T00:04:50.338" v="296"/>
        <pc:sldMkLst>
          <pc:docMk/>
          <pc:sldMk cId="1796931860" sldId="2588"/>
        </pc:sldMkLst>
        <pc:spChg chg="mod">
          <ac:chgData name="Segev, Jonathan" userId="7c67a1b0-8725-4553-8055-0888dbcaef94" providerId="ADAL" clId="{8B4CFC6A-5F1D-4F71-A184-727D91760DD2}" dt="2023-11-13T20:53:00.919" v="244" actId="20577"/>
          <ac:spMkLst>
            <pc:docMk/>
            <pc:sldMk cId="1796931860" sldId="2588"/>
            <ac:spMk id="3" creationId="{30E537D2-092F-4837-8F4A-335EEC3ECD10}"/>
          </ac:spMkLst>
        </pc:spChg>
      </pc:sldChg>
      <pc:sldChg chg="modSp new mod">
        <pc:chgData name="Segev, Jonathan" userId="7c67a1b0-8725-4553-8055-0888dbcaef94" providerId="ADAL" clId="{8B4CFC6A-5F1D-4F71-A184-727D91760DD2}" dt="2023-11-14T01:30:49.630" v="999" actId="20577"/>
        <pc:sldMkLst>
          <pc:docMk/>
          <pc:sldMk cId="591199012" sldId="2589"/>
        </pc:sldMkLst>
        <pc:spChg chg="mod">
          <ac:chgData name="Segev, Jonathan" userId="7c67a1b0-8725-4553-8055-0888dbcaef94" providerId="ADAL" clId="{8B4CFC6A-5F1D-4F71-A184-727D91760DD2}" dt="2023-11-14T00:41:24.761" v="320" actId="20577"/>
          <ac:spMkLst>
            <pc:docMk/>
            <pc:sldMk cId="591199012" sldId="2589"/>
            <ac:spMk id="2" creationId="{8D85139E-D20A-14EA-6EEF-37B5FC8C6DEB}"/>
          </ac:spMkLst>
        </pc:spChg>
        <pc:spChg chg="mod">
          <ac:chgData name="Segev, Jonathan" userId="7c67a1b0-8725-4553-8055-0888dbcaef94" providerId="ADAL" clId="{8B4CFC6A-5F1D-4F71-A184-727D91760DD2}" dt="2023-11-14T01:30:49.630" v="999" actId="20577"/>
          <ac:spMkLst>
            <pc:docMk/>
            <pc:sldMk cId="591199012" sldId="2589"/>
            <ac:spMk id="3" creationId="{C955E4BC-CAA8-D518-BE7B-7E595CB4B37B}"/>
          </ac:spMkLst>
        </pc:spChg>
      </pc:sldChg>
      <pc:sldChg chg="modSp new mod">
        <pc:chgData name="Segev, Jonathan" userId="7c67a1b0-8725-4553-8055-0888dbcaef94" providerId="ADAL" clId="{8B4CFC6A-5F1D-4F71-A184-727D91760DD2}" dt="2023-11-14T01:32:35.135" v="1017" actId="113"/>
        <pc:sldMkLst>
          <pc:docMk/>
          <pc:sldMk cId="3648810156" sldId="2590"/>
        </pc:sldMkLst>
        <pc:spChg chg="mod">
          <ac:chgData name="Segev, Jonathan" userId="7c67a1b0-8725-4553-8055-0888dbcaef94" providerId="ADAL" clId="{8B4CFC6A-5F1D-4F71-A184-727D91760DD2}" dt="2023-11-14T01:17:14.043" v="407" actId="20577"/>
          <ac:spMkLst>
            <pc:docMk/>
            <pc:sldMk cId="3648810156" sldId="2590"/>
            <ac:spMk id="2" creationId="{8054DB4E-71C7-A9E8-BAE5-26B9BE32A5F6}"/>
          </ac:spMkLst>
        </pc:spChg>
        <pc:spChg chg="mod">
          <ac:chgData name="Segev, Jonathan" userId="7c67a1b0-8725-4553-8055-0888dbcaef94" providerId="ADAL" clId="{8B4CFC6A-5F1D-4F71-A184-727D91760DD2}" dt="2023-11-14T01:32:35.135" v="1017" actId="113"/>
          <ac:spMkLst>
            <pc:docMk/>
            <pc:sldMk cId="3648810156" sldId="2590"/>
            <ac:spMk id="3" creationId="{B5C35CDF-402B-A400-BD70-52B78E4DC2C2}"/>
          </ac:spMkLst>
        </pc:spChg>
      </pc:sldChg>
      <pc:sldMasterChg chg="modSp mod">
        <pc:chgData name="Segev, Jonathan" userId="7c67a1b0-8725-4553-8055-0888dbcaef94" providerId="ADAL" clId="{8B4CFC6A-5F1D-4F71-A184-727D91760DD2}" dt="2023-11-13T20:42:11.814" v="5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8B4CFC6A-5F1D-4F71-A184-727D91760DD2}" dt="2023-11-13T20:42:11.814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					Date:</a:t>
            </a:r>
            <a:r>
              <a:rPr lang="en-GB" sz="2000" b="0" dirty="0"/>
              <a:t> 2023-11-13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16324"/>
              </p:ext>
            </p:extLst>
          </p:nvPr>
        </p:nvGraphicFramePr>
        <p:xfrm>
          <a:off x="940349" y="2802732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49" y="2802732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3097" y="22300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11-23/1754 “</a:t>
            </a:r>
            <a:r>
              <a:rPr lang="en-US" b="0" dirty="0" err="1"/>
              <a:t>TGbk</a:t>
            </a:r>
            <a:r>
              <a:rPr lang="en-US" b="0" dirty="0"/>
              <a:t> September meeting minutes” R0 posted to Mentor Oct.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(202311-01):</a:t>
            </a:r>
          </a:p>
          <a:p>
            <a:pPr marL="0" indent="0"/>
            <a:r>
              <a:rPr lang="en-US" b="0" dirty="0"/>
              <a:t>Move to approve document 11-23/1754r0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September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Ali Raissinia 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1480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(202311-02):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11-23-1827r2 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 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1990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(</a:t>
            </a:r>
            <a:r>
              <a:rPr lang="en-US" sz="2400" b="0" dirty="0"/>
              <a:t>(202311-03)</a:t>
            </a:r>
            <a:endParaRPr lang="en-US" dirty="0"/>
          </a:p>
          <a:p>
            <a:r>
              <a:rPr lang="en-US" b="0" dirty="0"/>
              <a:t>Move to define the subset and full set of puncturing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subset - 11bk FTM session supports 320MHz and the two contiguous 240MHz preamble puncture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full set - 11bk FTM session supports all preamble puncture patterns (320MHz puncturing is defined in table 36-30)</a:t>
            </a:r>
          </a:p>
          <a:p>
            <a:r>
              <a:rPr lang="en-US" dirty="0"/>
              <a:t>Move: </a:t>
            </a:r>
            <a:r>
              <a:rPr lang="en-US" b="0" dirty="0"/>
              <a:t>Tianyu Wu</a:t>
            </a:r>
            <a:endParaRPr lang="en-US" dirty="0"/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101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2</a:t>
            </a:r>
            <a:r>
              <a:rPr lang="en-US" baseline="30000" dirty="0"/>
              <a:t>nd</a:t>
            </a:r>
            <a:r>
              <a:rPr lang="en-US" dirty="0"/>
              <a:t>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(202311-03)</a:t>
            </a:r>
          </a:p>
          <a:p>
            <a:r>
              <a:rPr lang="en-US" b="0" dirty="0"/>
              <a:t>Move to elect </a:t>
            </a:r>
            <a:r>
              <a:rPr lang="en-US" u="sng" dirty="0"/>
              <a:t>nominee</a:t>
            </a:r>
            <a:r>
              <a:rPr lang="en-US" b="0" dirty="0"/>
              <a:t> as </a:t>
            </a:r>
            <a:r>
              <a:rPr lang="en-US" b="0" dirty="0" err="1"/>
              <a:t>TGbk</a:t>
            </a:r>
            <a:r>
              <a:rPr lang="en-US" b="0" dirty="0"/>
              <a:t> 2</a:t>
            </a:r>
            <a:r>
              <a:rPr lang="en-US" b="0" baseline="30000" dirty="0"/>
              <a:t>nd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195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11-23/2051 “</a:t>
            </a:r>
            <a:r>
              <a:rPr lang="en-US" b="0" dirty="0" err="1"/>
              <a:t>TGbk</a:t>
            </a:r>
            <a:r>
              <a:rPr lang="en-US" b="0" dirty="0"/>
              <a:t> conference calls meeting mins” R0 posted to Mentor Nov.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(202311-02):</a:t>
            </a:r>
          </a:p>
          <a:p>
            <a:pPr marL="0" indent="0"/>
            <a:r>
              <a:rPr lang="en-US" b="0" dirty="0"/>
              <a:t>Move to approve document 11-23/2051r0 as </a:t>
            </a:r>
            <a:r>
              <a:rPr lang="en-US" b="0" dirty="0" err="1"/>
              <a:t>TGbk</a:t>
            </a:r>
            <a:r>
              <a:rPr lang="en-US" b="0" dirty="0"/>
              <a:t> meeting minutes for telecons running between the 2023 September and November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31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177347</TotalTime>
  <Words>3427</Words>
  <Application>Microsoft Office PowerPoint</Application>
  <PresentationFormat>Widescreen</PresentationFormat>
  <Paragraphs>561</Paragraphs>
  <Slides>51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Approval of previous meeting minutes</vt:lpstr>
      <vt:lpstr>Submission 11-23-1827</vt:lpstr>
      <vt:lpstr>Submission 11-23-2054</vt:lpstr>
      <vt:lpstr>Leadership Elections/Affirmation – 2nd TG vice chair</vt:lpstr>
      <vt:lpstr>Approval of previous meeting minutes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486</cp:revision>
  <cp:lastPrinted>1601-01-01T00:00:00Z</cp:lastPrinted>
  <dcterms:created xsi:type="dcterms:W3CDTF">2018-08-06T10:28:59Z</dcterms:created>
  <dcterms:modified xsi:type="dcterms:W3CDTF">2023-11-14T01:32:38Z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