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38" r:id="rId40"/>
    <p:sldId id="2541" r:id="rId41"/>
    <p:sldId id="2542" r:id="rId42"/>
    <p:sldId id="2539" r:id="rId43"/>
    <p:sldId id="2540" r:id="rId4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3720A1-B7A6-4157-B8B0-837BBAF3B633}" v="1" dt="2023-07-12T06:32:56.002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90" d="100"/>
          <a:sy n="90" d="100"/>
        </p:scale>
        <p:origin x="67" y="1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0B3720A1-B7A6-4157-B8B0-837BBAF3B633}"/>
    <pc:docChg chg="undo custSel addSld modSld modMainMaster modSection">
      <pc:chgData name="Segev, Jonathan" userId="7c67a1b0-8725-4553-8055-0888dbcaef94" providerId="ADAL" clId="{0B3720A1-B7A6-4157-B8B0-837BBAF3B633}" dt="2023-07-12T07:11:21.438" v="179" actId="20577"/>
      <pc:docMkLst>
        <pc:docMk/>
      </pc:docMkLst>
      <pc:sldChg chg="modSp add mod">
        <pc:chgData name="Segev, Jonathan" userId="7c67a1b0-8725-4553-8055-0888dbcaef94" providerId="ADAL" clId="{0B3720A1-B7A6-4157-B8B0-837BBAF3B633}" dt="2023-07-12T06:36:31.780" v="69" actId="20577"/>
        <pc:sldMkLst>
          <pc:docMk/>
          <pc:sldMk cId="4123781647" sldId="2580"/>
        </pc:sldMkLst>
        <pc:spChg chg="mod">
          <ac:chgData name="Segev, Jonathan" userId="7c67a1b0-8725-4553-8055-0888dbcaef94" providerId="ADAL" clId="{0B3720A1-B7A6-4157-B8B0-837BBAF3B633}" dt="2023-07-12T06:33:01.957" v="8" actId="20577"/>
          <ac:spMkLst>
            <pc:docMk/>
            <pc:sldMk cId="4123781647" sldId="2580"/>
            <ac:spMk id="2" creationId="{70844028-FBDC-4A42-924B-4E110327C711}"/>
          </ac:spMkLst>
        </pc:spChg>
        <pc:spChg chg="mod">
          <ac:chgData name="Segev, Jonathan" userId="7c67a1b0-8725-4553-8055-0888dbcaef94" providerId="ADAL" clId="{0B3720A1-B7A6-4157-B8B0-837BBAF3B633}" dt="2023-07-12T06:36:31.780" v="69" actId="20577"/>
          <ac:spMkLst>
            <pc:docMk/>
            <pc:sldMk cId="4123781647" sldId="2580"/>
            <ac:spMk id="3" creationId="{7E6BDD79-BF4C-44E2-9026-A2A5042A0EE4}"/>
          </ac:spMkLst>
        </pc:spChg>
      </pc:sldChg>
      <pc:sldChg chg="modSp add mod">
        <pc:chgData name="Segev, Jonathan" userId="7c67a1b0-8725-4553-8055-0888dbcaef94" providerId="ADAL" clId="{0B3720A1-B7A6-4157-B8B0-837BBAF3B633}" dt="2023-07-12T06:42:05.582" v="127" actId="20577"/>
        <pc:sldMkLst>
          <pc:docMk/>
          <pc:sldMk cId="2274842812" sldId="2581"/>
        </pc:sldMkLst>
        <pc:spChg chg="mod">
          <ac:chgData name="Segev, Jonathan" userId="7c67a1b0-8725-4553-8055-0888dbcaef94" providerId="ADAL" clId="{0B3720A1-B7A6-4157-B8B0-837BBAF3B633}" dt="2023-07-12T06:39:22.829" v="74" actId="6549"/>
          <ac:spMkLst>
            <pc:docMk/>
            <pc:sldMk cId="2274842812" sldId="2581"/>
            <ac:spMk id="2" creationId="{70844028-FBDC-4A42-924B-4E110327C711}"/>
          </ac:spMkLst>
        </pc:spChg>
        <pc:spChg chg="mod">
          <ac:chgData name="Segev, Jonathan" userId="7c67a1b0-8725-4553-8055-0888dbcaef94" providerId="ADAL" clId="{0B3720A1-B7A6-4157-B8B0-837BBAF3B633}" dt="2023-07-12T06:42:05.582" v="127" actId="20577"/>
          <ac:spMkLst>
            <pc:docMk/>
            <pc:sldMk cId="2274842812" sldId="2581"/>
            <ac:spMk id="3" creationId="{7E6BDD79-BF4C-44E2-9026-A2A5042A0EE4}"/>
          </ac:spMkLst>
        </pc:spChg>
      </pc:sldChg>
      <pc:sldChg chg="modSp add mod">
        <pc:chgData name="Segev, Jonathan" userId="7c67a1b0-8725-4553-8055-0888dbcaef94" providerId="ADAL" clId="{0B3720A1-B7A6-4157-B8B0-837BBAF3B633}" dt="2023-07-12T07:11:21.438" v="179" actId="20577"/>
        <pc:sldMkLst>
          <pc:docMk/>
          <pc:sldMk cId="1813457661" sldId="2582"/>
        </pc:sldMkLst>
        <pc:spChg chg="mod">
          <ac:chgData name="Segev, Jonathan" userId="7c67a1b0-8725-4553-8055-0888dbcaef94" providerId="ADAL" clId="{0B3720A1-B7A6-4157-B8B0-837BBAF3B633}" dt="2023-07-12T07:08:39.727" v="134" actId="20577"/>
          <ac:spMkLst>
            <pc:docMk/>
            <pc:sldMk cId="1813457661" sldId="2582"/>
            <ac:spMk id="2" creationId="{70844028-FBDC-4A42-924B-4E110327C711}"/>
          </ac:spMkLst>
        </pc:spChg>
        <pc:spChg chg="mod">
          <ac:chgData name="Segev, Jonathan" userId="7c67a1b0-8725-4553-8055-0888dbcaef94" providerId="ADAL" clId="{0B3720A1-B7A6-4157-B8B0-837BBAF3B633}" dt="2023-07-12T07:11:21.438" v="179" actId="20577"/>
          <ac:spMkLst>
            <pc:docMk/>
            <pc:sldMk cId="1813457661" sldId="2582"/>
            <ac:spMk id="3" creationId="{7E6BDD79-BF4C-44E2-9026-A2A5042A0EE4}"/>
          </ac:spMkLst>
        </pc:spChg>
      </pc:sldChg>
      <pc:sldMasterChg chg="modSp mod">
        <pc:chgData name="Segev, Jonathan" userId="7c67a1b0-8725-4553-8055-0888dbcaef94" providerId="ADAL" clId="{0B3720A1-B7A6-4157-B8B0-837BBAF3B633}" dt="2023-07-12T06:32:42.602" v="1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0B3720A1-B7A6-4157-B8B0-837BBAF3B633}" dt="2023-07-12T06:32:42.6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2023-07-11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11-23/963 “May 2023 interim minutes” R0 posted to Mentor June 4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(202307-01):</a:t>
            </a:r>
          </a:p>
          <a:p>
            <a:pPr marL="0" indent="0"/>
            <a:r>
              <a:rPr lang="en-US" b="0" dirty="0"/>
              <a:t>Move to approve document 11-23/963r0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175306</TotalTime>
  <Words>2828</Words>
  <Application>Microsoft Office PowerPoint</Application>
  <PresentationFormat>Widescreen</PresentationFormat>
  <Paragraphs>470</Paragraphs>
  <Slides>43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483</cp:revision>
  <cp:lastPrinted>1601-01-01T00:00:00Z</cp:lastPrinted>
  <dcterms:created xsi:type="dcterms:W3CDTF">2018-08-06T10:28:59Z</dcterms:created>
  <dcterms:modified xsi:type="dcterms:W3CDTF">2023-07-12T07:11:27Z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