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38" r:id="rId37"/>
    <p:sldId id="2541" r:id="rId38"/>
    <p:sldId id="2542" r:id="rId39"/>
    <p:sldId id="2539" r:id="rId40"/>
    <p:sldId id="2540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F540263C-D10F-4559-A243-D914F47539F8}"/>
    <pc:docChg chg="modSld modMainMaster">
      <pc:chgData name="Segev, Jonathan" userId="7c67a1b0-8725-4553-8055-0888dbcaef94" providerId="ADAL" clId="{F540263C-D10F-4559-A243-D914F47539F8}" dt="2023-07-11T15:39:08.166" v="3" actId="20577"/>
      <pc:docMkLst>
        <pc:docMk/>
      </pc:docMkLst>
      <pc:sldChg chg="modSp mod">
        <pc:chgData name="Segev, Jonathan" userId="7c67a1b0-8725-4553-8055-0888dbcaef94" providerId="ADAL" clId="{F540263C-D10F-4559-A243-D914F47539F8}" dt="2023-07-11T15:39:08.166" v="3" actId="20577"/>
        <pc:sldMkLst>
          <pc:docMk/>
          <pc:sldMk cId="0" sldId="256"/>
        </pc:sldMkLst>
        <pc:spChg chg="mod">
          <ac:chgData name="Segev, Jonathan" userId="7c67a1b0-8725-4553-8055-0888dbcaef94" providerId="ADAL" clId="{F540263C-D10F-4559-A243-D914F47539F8}" dt="2023-07-11T15:39:08.166" v="3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Segev, Jonathan" userId="7c67a1b0-8725-4553-8055-0888dbcaef94" providerId="ADAL" clId="{F540263C-D10F-4559-A243-D914F47539F8}" dt="2023-07-11T15:38:58.771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F540263C-D10F-4559-A243-D914F47539F8}" dt="2023-07-11T15:38:58.77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11-23/963 “May 2023 interim minutes” R0 posted to Mentor June 4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(202307-01):</a:t>
            </a:r>
          </a:p>
          <a:p>
            <a:pPr marL="0" indent="0"/>
            <a:r>
              <a:rPr lang="en-US" b="0" dirty="0"/>
              <a:t>Move to approve document 11-23/963r0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175230</TotalTime>
  <Words>2636</Words>
  <Application>Microsoft Office PowerPoint</Application>
  <PresentationFormat>Widescreen</PresentationFormat>
  <Paragraphs>440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482</cp:revision>
  <cp:lastPrinted>1601-01-01T00:00:00Z</cp:lastPrinted>
  <dcterms:created xsi:type="dcterms:W3CDTF">2018-08-06T10:28:59Z</dcterms:created>
  <dcterms:modified xsi:type="dcterms:W3CDTF">2023-07-11T15:39:10Z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