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38" r:id="rId35"/>
    <p:sldId id="2541" r:id="rId36"/>
    <p:sldId id="2542" r:id="rId37"/>
    <p:sldId id="2539" r:id="rId38"/>
    <p:sldId id="2540" r:id="rId3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D7AB9-F87F-4E90-9697-052835510914}" v="3" dt="2023-07-10T12:27:27.75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15CD7AB9-F87F-4E90-9697-052835510914}"/>
    <pc:docChg chg="undo custSel addSld delSld modSld sldOrd modMainMaster addSection modSection">
      <pc:chgData name="Segev, Jonathan" userId="7c67a1b0-8725-4553-8055-0888dbcaef94" providerId="ADAL" clId="{15CD7AB9-F87F-4E90-9697-052835510914}" dt="2023-07-10T12:27:08.225" v="417" actId="20577"/>
      <pc:docMkLst>
        <pc:docMk/>
      </pc:docMkLst>
      <pc:sldChg chg="modSp mod">
        <pc:chgData name="Segev, Jonathan" userId="7c67a1b0-8725-4553-8055-0888dbcaef94" providerId="ADAL" clId="{15CD7AB9-F87F-4E90-9697-052835510914}" dt="2023-07-10T12:27:08.225" v="417" actId="20577"/>
        <pc:sldMkLst>
          <pc:docMk/>
          <pc:sldMk cId="0" sldId="256"/>
        </pc:sldMkLst>
        <pc:spChg chg="mod">
          <ac:chgData name="Segev, Jonathan" userId="7c67a1b0-8725-4553-8055-0888dbcaef94" providerId="ADAL" clId="{15CD7AB9-F87F-4E90-9697-052835510914}" dt="2023-07-10T12:27:08.225" v="4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">
        <pc:chgData name="Segev, Jonathan" userId="7c67a1b0-8725-4553-8055-0888dbcaef94" providerId="ADAL" clId="{15CD7AB9-F87F-4E90-9697-052835510914}" dt="2023-07-10T11:58:34.764" v="257" actId="20577"/>
        <pc:sldMkLst>
          <pc:docMk/>
          <pc:sldMk cId="3500519475" sldId="2571"/>
        </pc:sldMkLst>
        <pc:spChg chg="mod">
          <ac:chgData name="Segev, Jonathan" userId="7c67a1b0-8725-4553-8055-0888dbcaef94" providerId="ADAL" clId="{15CD7AB9-F87F-4E90-9697-052835510914}" dt="2023-07-10T11:58:34.764" v="257" actId="20577"/>
          <ac:spMkLst>
            <pc:docMk/>
            <pc:sldMk cId="3500519475" sldId="2571"/>
            <ac:spMk id="3" creationId="{30E537D2-092F-4837-8F4A-335EEC3ECD10}"/>
          </ac:spMkLst>
        </pc:spChg>
      </pc:sldChg>
      <pc:sldChg chg="add del">
        <pc:chgData name="Segev, Jonathan" userId="7c67a1b0-8725-4553-8055-0888dbcaef94" providerId="ADAL" clId="{15CD7AB9-F87F-4E90-9697-052835510914}" dt="2023-07-10T12:05:37.097" v="412" actId="47"/>
        <pc:sldMkLst>
          <pc:docMk/>
          <pc:sldMk cId="1463488380" sldId="2572"/>
        </pc:sldMkLst>
      </pc:sldChg>
      <pc:sldChg chg="add del">
        <pc:chgData name="Segev, Jonathan" userId="7c67a1b0-8725-4553-8055-0888dbcaef94" providerId="ADAL" clId="{15CD7AB9-F87F-4E90-9697-052835510914}" dt="2023-07-10T12:05:37.097" v="412" actId="47"/>
        <pc:sldMkLst>
          <pc:docMk/>
          <pc:sldMk cId="2084793831" sldId="2573"/>
        </pc:sldMkLst>
      </pc:sldChg>
      <pc:sldChg chg="add del">
        <pc:chgData name="Segev, Jonathan" userId="7c67a1b0-8725-4553-8055-0888dbcaef94" providerId="ADAL" clId="{15CD7AB9-F87F-4E90-9697-052835510914}" dt="2023-07-10T12:05:45.920" v="413" actId="47"/>
        <pc:sldMkLst>
          <pc:docMk/>
          <pc:sldMk cId="2337136611" sldId="2574"/>
        </pc:sldMkLst>
      </pc:sldChg>
      <pc:sldChg chg="add del">
        <pc:chgData name="Segev, Jonathan" userId="7c67a1b0-8725-4553-8055-0888dbcaef94" providerId="ADAL" clId="{15CD7AB9-F87F-4E90-9697-052835510914}" dt="2023-07-10T12:05:45.920" v="413" actId="47"/>
        <pc:sldMkLst>
          <pc:docMk/>
          <pc:sldMk cId="1370496970" sldId="2575"/>
        </pc:sldMkLst>
      </pc:sldChg>
      <pc:sldChg chg="modSp add mod ord">
        <pc:chgData name="Segev, Jonathan" userId="7c67a1b0-8725-4553-8055-0888dbcaef94" providerId="ADAL" clId="{15CD7AB9-F87F-4E90-9697-052835510914}" dt="2023-07-10T11:56:24.549" v="219" actId="20577"/>
        <pc:sldMkLst>
          <pc:docMk/>
          <pc:sldMk cId="20912299" sldId="2576"/>
        </pc:sldMkLst>
        <pc:spChg chg="mod">
          <ac:chgData name="Segev, Jonathan" userId="7c67a1b0-8725-4553-8055-0888dbcaef94" providerId="ADAL" clId="{15CD7AB9-F87F-4E90-9697-052835510914}" dt="2023-07-10T11:56:24.549" v="219" actId="20577"/>
          <ac:spMkLst>
            <pc:docMk/>
            <pc:sldMk cId="20912299" sldId="2576"/>
            <ac:spMk id="3" creationId="{30E537D2-092F-4837-8F4A-335EEC3ECD10}"/>
          </ac:spMkLst>
        </pc:spChg>
      </pc:sldChg>
      <pc:sldChg chg="modSp add del mod ord">
        <pc:chgData name="Segev, Jonathan" userId="7c67a1b0-8725-4553-8055-0888dbcaef94" providerId="ADAL" clId="{15CD7AB9-F87F-4E90-9697-052835510914}" dt="2023-07-10T12:05:28.425" v="411" actId="47"/>
        <pc:sldMkLst>
          <pc:docMk/>
          <pc:sldMk cId="172340849" sldId="2577"/>
        </pc:sldMkLst>
        <pc:spChg chg="mod">
          <ac:chgData name="Segev, Jonathan" userId="7c67a1b0-8725-4553-8055-0888dbcaef94" providerId="ADAL" clId="{15CD7AB9-F87F-4E90-9697-052835510914}" dt="2023-07-10T11:59:53.107" v="273" actId="20577"/>
          <ac:spMkLst>
            <pc:docMk/>
            <pc:sldMk cId="172340849" sldId="2577"/>
            <ac:spMk id="2" creationId="{70844028-FBDC-4A42-924B-4E110327C711}"/>
          </ac:spMkLst>
        </pc:spChg>
        <pc:spChg chg="mod">
          <ac:chgData name="Segev, Jonathan" userId="7c67a1b0-8725-4553-8055-0888dbcaef94" providerId="ADAL" clId="{15CD7AB9-F87F-4E90-9697-052835510914}" dt="2023-07-10T12:05:02.293" v="409" actId="20577"/>
          <ac:spMkLst>
            <pc:docMk/>
            <pc:sldMk cId="172340849" sldId="2577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15CD7AB9-F87F-4E90-9697-052835510914}" dt="2023-07-10T11:54:33.337" v="194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15CD7AB9-F87F-4E90-9697-052835510914}" dt="2023-07-10T11:54:33.337" v="19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11-23/963 “May 2023 interim minutes” R0 posted to Mentor June 4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(202307-01):</a:t>
            </a:r>
          </a:p>
          <a:p>
            <a:pPr marL="0" indent="0"/>
            <a:r>
              <a:rPr lang="en-US" b="0" dirty="0"/>
              <a:t>Move to approve document 11-23/963r0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175048</TotalTime>
  <Words>2491</Words>
  <Application>Microsoft Office PowerPoint</Application>
  <PresentationFormat>Widescreen</PresentationFormat>
  <Paragraphs>418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481</cp:revision>
  <cp:lastPrinted>1601-01-01T00:00:00Z</cp:lastPrinted>
  <dcterms:created xsi:type="dcterms:W3CDTF">2018-08-06T10:28:59Z</dcterms:created>
  <dcterms:modified xsi:type="dcterms:W3CDTF">2023-07-10T12:27:38Z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