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38" r:id="rId32"/>
    <p:sldId id="2541" r:id="rId33"/>
    <p:sldId id="2542" r:id="rId34"/>
    <p:sldId id="2539" r:id="rId35"/>
    <p:sldId id="2540" r:id="rId3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90" d="100"/>
          <a:sy n="90" d="100"/>
        </p:scale>
        <p:origin x="67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171197</TotalTime>
  <Words>2270</Words>
  <Application>Microsoft Office PowerPoint</Application>
  <PresentationFormat>Widescreen</PresentationFormat>
  <Paragraphs>382</Paragraphs>
  <Slides>35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481</cp:revision>
  <cp:lastPrinted>1601-01-01T00:00:00Z</cp:lastPrinted>
  <dcterms:created xsi:type="dcterms:W3CDTF">2018-08-06T10:28:59Z</dcterms:created>
  <dcterms:modified xsi:type="dcterms:W3CDTF">2023-05-17T20:56:28Z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