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57" r:id="rId18"/>
    <p:sldId id="2558" r:id="rId19"/>
    <p:sldId id="2559" r:id="rId20"/>
    <p:sldId id="2560" r:id="rId21"/>
    <p:sldId id="2561" r:id="rId22"/>
    <p:sldId id="2562" r:id="rId23"/>
    <p:sldId id="2563" r:id="rId24"/>
    <p:sldId id="2564" r:id="rId25"/>
    <p:sldId id="2565" r:id="rId26"/>
    <p:sldId id="2567" r:id="rId27"/>
    <p:sldId id="2566" r:id="rId28"/>
    <p:sldId id="2568" r:id="rId29"/>
    <p:sldId id="2569" r:id="rId30"/>
    <p:sldId id="2570" r:id="rId31"/>
    <p:sldId id="2538" r:id="rId32"/>
    <p:sldId id="2541" r:id="rId33"/>
    <p:sldId id="2542" r:id="rId34"/>
    <p:sldId id="2539" r:id="rId35"/>
    <p:sldId id="2540" r:id="rId3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  <p14:sldId id="2556"/>
            <p14:sldId id="2557"/>
          </p14:sldIdLst>
        </p14:section>
        <p14:section name="March 2023 IEEE meeting" id="{76797DBD-4CBD-434E-A594-BFF4819591F9}">
          <p14:sldIdLst>
            <p14:sldId id="2558"/>
            <p14:sldId id="2559"/>
            <p14:sldId id="2560"/>
          </p14:sldIdLst>
        </p14:section>
        <p14:section name="May 2023 IEEE meeting" id="{2233E1C0-D565-4E35-BC2D-58A9DE5C162D}">
          <p14:sldIdLst>
            <p14:sldId id="2561"/>
            <p14:sldId id="2562"/>
            <p14:sldId id="2563"/>
            <p14:sldId id="2564"/>
            <p14:sldId id="2565"/>
            <p14:sldId id="2567"/>
            <p14:sldId id="2566"/>
            <p14:sldId id="2568"/>
            <p14:sldId id="2569"/>
            <p14:sldId id="2570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85" autoAdjust="0"/>
    <p:restoredTop sz="94660"/>
  </p:normalViewPr>
  <p:slideViewPr>
    <p:cSldViewPr>
      <p:cViewPr varScale="1">
        <p:scale>
          <a:sx n="90" d="100"/>
          <a:sy n="90" d="100"/>
        </p:scale>
        <p:origin x="67" y="1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5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C807E57B-5D56-4841-A933-1EEB64C6CB0E}"/>
    <pc:docChg chg="addSld modSld modMainMaster modSection">
      <pc:chgData name="Segev, Jonathan" userId="7c67a1b0-8725-4553-8055-0888dbcaef94" providerId="ADAL" clId="{C807E57B-5D56-4841-A933-1EEB64C6CB0E}" dt="2023-05-17T20:43:42.434" v="206" actId="20577"/>
      <pc:docMkLst>
        <pc:docMk/>
      </pc:docMkLst>
      <pc:sldChg chg="modSp add mod">
        <pc:chgData name="Segev, Jonathan" userId="7c67a1b0-8725-4553-8055-0888dbcaef94" providerId="ADAL" clId="{C807E57B-5D56-4841-A933-1EEB64C6CB0E}" dt="2023-05-17T20:37:52.742" v="86" actId="20577"/>
        <pc:sldMkLst>
          <pc:docMk/>
          <pc:sldMk cId="2279328828" sldId="2568"/>
        </pc:sldMkLst>
        <pc:spChg chg="mod">
          <ac:chgData name="Segev, Jonathan" userId="7c67a1b0-8725-4553-8055-0888dbcaef94" providerId="ADAL" clId="{C807E57B-5D56-4841-A933-1EEB64C6CB0E}" dt="2023-05-17T20:35:00.992" v="14" actId="20577"/>
          <ac:spMkLst>
            <pc:docMk/>
            <pc:sldMk cId="2279328828" sldId="2568"/>
            <ac:spMk id="2" creationId="{70844028-FBDC-4A42-924B-4E110327C711}"/>
          </ac:spMkLst>
        </pc:spChg>
        <pc:spChg chg="mod">
          <ac:chgData name="Segev, Jonathan" userId="7c67a1b0-8725-4553-8055-0888dbcaef94" providerId="ADAL" clId="{C807E57B-5D56-4841-A933-1EEB64C6CB0E}" dt="2023-05-17T20:37:52.742" v="86" actId="20577"/>
          <ac:spMkLst>
            <pc:docMk/>
            <pc:sldMk cId="2279328828" sldId="2568"/>
            <ac:spMk id="3" creationId="{7E6BDD79-BF4C-44E2-9026-A2A5042A0EE4}"/>
          </ac:spMkLst>
        </pc:spChg>
      </pc:sldChg>
      <pc:sldChg chg="modSp add mod">
        <pc:chgData name="Segev, Jonathan" userId="7c67a1b0-8725-4553-8055-0888dbcaef94" providerId="ADAL" clId="{C807E57B-5D56-4841-A933-1EEB64C6CB0E}" dt="2023-05-17T20:40:36.206" v="148" actId="20577"/>
        <pc:sldMkLst>
          <pc:docMk/>
          <pc:sldMk cId="3137271728" sldId="2569"/>
        </pc:sldMkLst>
        <pc:spChg chg="mod">
          <ac:chgData name="Segev, Jonathan" userId="7c67a1b0-8725-4553-8055-0888dbcaef94" providerId="ADAL" clId="{C807E57B-5D56-4841-A933-1EEB64C6CB0E}" dt="2023-05-17T20:38:50.107" v="93" actId="20577"/>
          <ac:spMkLst>
            <pc:docMk/>
            <pc:sldMk cId="3137271728" sldId="2569"/>
            <ac:spMk id="2" creationId="{70844028-FBDC-4A42-924B-4E110327C711}"/>
          </ac:spMkLst>
        </pc:spChg>
        <pc:spChg chg="mod">
          <ac:chgData name="Segev, Jonathan" userId="7c67a1b0-8725-4553-8055-0888dbcaef94" providerId="ADAL" clId="{C807E57B-5D56-4841-A933-1EEB64C6CB0E}" dt="2023-05-17T20:40:36.206" v="148" actId="20577"/>
          <ac:spMkLst>
            <pc:docMk/>
            <pc:sldMk cId="3137271728" sldId="2569"/>
            <ac:spMk id="3" creationId="{7E6BDD79-BF4C-44E2-9026-A2A5042A0EE4}"/>
          </ac:spMkLst>
        </pc:spChg>
      </pc:sldChg>
      <pc:sldChg chg="modSp add mod">
        <pc:chgData name="Segev, Jonathan" userId="7c67a1b0-8725-4553-8055-0888dbcaef94" providerId="ADAL" clId="{C807E57B-5D56-4841-A933-1EEB64C6CB0E}" dt="2023-05-17T20:43:42.434" v="206" actId="20577"/>
        <pc:sldMkLst>
          <pc:docMk/>
          <pc:sldMk cId="2292439724" sldId="2570"/>
        </pc:sldMkLst>
        <pc:spChg chg="mod">
          <ac:chgData name="Segev, Jonathan" userId="7c67a1b0-8725-4553-8055-0888dbcaef94" providerId="ADAL" clId="{C807E57B-5D56-4841-A933-1EEB64C6CB0E}" dt="2023-05-17T20:40:45.867" v="153" actId="20577"/>
          <ac:spMkLst>
            <pc:docMk/>
            <pc:sldMk cId="2292439724" sldId="2570"/>
            <ac:spMk id="2" creationId="{70844028-FBDC-4A42-924B-4E110327C711}"/>
          </ac:spMkLst>
        </pc:spChg>
        <pc:spChg chg="mod">
          <ac:chgData name="Segev, Jonathan" userId="7c67a1b0-8725-4553-8055-0888dbcaef94" providerId="ADAL" clId="{C807E57B-5D56-4841-A933-1EEB64C6CB0E}" dt="2023-05-17T20:43:42.434" v="206" actId="20577"/>
          <ac:spMkLst>
            <pc:docMk/>
            <pc:sldMk cId="2292439724" sldId="2570"/>
            <ac:spMk id="3" creationId="{7E6BDD79-BF4C-44E2-9026-A2A5042A0EE4}"/>
          </ac:spMkLst>
        </pc:spChg>
      </pc:sldChg>
      <pc:sldMasterChg chg="modSp mod">
        <pc:chgData name="Segev, Jonathan" userId="7c67a1b0-8725-4553-8055-0888dbcaef94" providerId="ADAL" clId="{C807E57B-5D56-4841-A933-1EEB64C6CB0E}" dt="2023-05-17T20:34:40.085" v="3" actId="6549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C807E57B-5D56-4841-A933-1EEB64C6CB0E}" dt="2023-05-17T20:34:40.085" v="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486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17014"/>
              </p:ext>
            </p:extLst>
          </p:nvPr>
        </p:nvGraphicFramePr>
        <p:xfrm>
          <a:off x="993775" y="2404434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4434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(202301-14)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</a:t>
            </a:r>
          </a:p>
          <a:p>
            <a:r>
              <a:rPr lang="en-US" sz="2000" b="0" dirty="0"/>
              <a:t>Results (Y/N/A): 17/7/5</a:t>
            </a:r>
          </a:p>
          <a:p>
            <a:r>
              <a:rPr lang="en-US" sz="2000" b="0" dirty="0"/>
              <a:t>Motion fails.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13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(202301-15)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“802.11bk will extend the IFTMR and IFTM frames with a new </a:t>
            </a:r>
            <a:r>
              <a:rPr lang="en-US" sz="2000" b="0" dirty="0" err="1"/>
              <a:t>subelement</a:t>
            </a:r>
            <a:r>
              <a:rPr lang="en-US" sz="2000" b="0" dirty="0"/>
              <a:t> to indicate information on transmit power envelope of the BSS.”.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Steve Shellhammer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E5AE-C077-42CD-A93C-4F73F295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meeting minutes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3249-ABA4-478D-BA6B-C74D2096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(20230301)</a:t>
            </a:r>
          </a:p>
          <a:p>
            <a:r>
              <a:rPr lang="en-US" b="0" dirty="0"/>
              <a:t>Move to approve document 11-23-0107r0 as </a:t>
            </a:r>
            <a:r>
              <a:rPr lang="en-US" b="0" dirty="0" err="1"/>
              <a:t>TGbk</a:t>
            </a:r>
            <a:r>
              <a:rPr lang="en-US" b="0" dirty="0"/>
              <a:t> meeting minutes for the </a:t>
            </a:r>
            <a:r>
              <a:rPr lang="en-US" b="0" dirty="0" err="1"/>
              <a:t>TGbk</a:t>
            </a:r>
            <a:r>
              <a:rPr lang="en-US" b="0" dirty="0"/>
              <a:t> January meeting.</a:t>
            </a:r>
          </a:p>
          <a:p>
            <a:endParaRPr lang="en-US" b="0" dirty="0"/>
          </a:p>
          <a:p>
            <a:r>
              <a:rPr lang="en-US" dirty="0"/>
              <a:t>Move</a:t>
            </a:r>
            <a:r>
              <a:rPr lang="en-US" b="0" dirty="0"/>
              <a:t>: Assaf Kasher </a:t>
            </a:r>
          </a:p>
          <a:p>
            <a:r>
              <a:rPr lang="en-US" dirty="0"/>
              <a:t>Second</a:t>
            </a:r>
            <a:r>
              <a:rPr lang="en-US" b="0" dirty="0"/>
              <a:t>: Ali Raissinia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B7FA4-7136-4F60-B2F6-01A012712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F679-9970-4804-AEDE-C2F90631E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417270-8FF2-4BFE-ADBA-696BEA117C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8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IFTMR/IFTM frames of 802.11bk will use only a single reserved entry in the Format And Bandwidth subfield to indicate 320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entry is for 320 MHz with a single RF 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320MHz is indicated in an IFTMR or IFTM frame, it indicates the support of 320 MHz with a single RF LO, 160 MHz with a single RF LO, 80 MHz, 40 MHz and 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 marL="0" indent="0"/>
            <a:r>
              <a:rPr lang="en-US" sz="2000" b="0" dirty="0"/>
              <a:t>And assign editorial rights to the SFD editor. </a:t>
            </a:r>
          </a:p>
          <a:p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87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11-23/418 “March-2023-plenary-minutes” R0 posted to Mentor March 30</a:t>
            </a:r>
            <a:r>
              <a:rPr lang="en-US" b="0" baseline="30000" dirty="0"/>
              <a:t>th</a:t>
            </a:r>
            <a:r>
              <a:rPr lang="en-US" b="0" dirty="0"/>
              <a:t> 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(202305-01):</a:t>
            </a:r>
          </a:p>
          <a:p>
            <a:pPr marL="0" indent="0"/>
            <a:r>
              <a:rPr lang="en-US" b="0" dirty="0"/>
              <a:t>Move to approve document 11-23/418r0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March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James </a:t>
            </a:r>
            <a:r>
              <a:rPr lang="en-US" b="0" dirty="0" err="1"/>
              <a:t>Gilb</a:t>
            </a:r>
            <a:endParaRPr lang="en-US" b="0" dirty="0"/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376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11-23/808 “April-2023-telecon-minutes” R0 posted to Mentor May 10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(202305-02):</a:t>
            </a:r>
          </a:p>
          <a:p>
            <a:pPr marL="0" indent="0"/>
            <a:r>
              <a:rPr lang="en-US" b="0" dirty="0"/>
              <a:t>Move to approve document 11-23/808r0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March and May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830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11-23-390r4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11-23-390r4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dirty="0"/>
          </a:p>
          <a:p>
            <a:r>
              <a:rPr lang="en-US" sz="2000" dirty="0"/>
              <a:t>Results during the Apr. 25</a:t>
            </a:r>
            <a:r>
              <a:rPr lang="en-US" sz="2000" baseline="30000" dirty="0"/>
              <a:t>th</a:t>
            </a:r>
            <a:r>
              <a:rPr lang="en-US" sz="2000" dirty="0"/>
              <a:t> Telecon: </a:t>
            </a:r>
            <a:r>
              <a:rPr lang="en-US" sz="2000" b="0" dirty="0"/>
              <a:t>8/0/1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012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Secretary 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(202305-04):</a:t>
            </a:r>
            <a:endParaRPr lang="en-US" dirty="0"/>
          </a:p>
          <a:p>
            <a:r>
              <a:rPr lang="en-US" b="0" dirty="0"/>
              <a:t>Move to confirm Dibakar Das for the position of TG Secretary.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b="0" dirty="0"/>
              <a:t>Roy Want</a:t>
            </a:r>
          </a:p>
          <a:p>
            <a:r>
              <a:rPr lang="en-US" dirty="0"/>
              <a:t>Second:</a:t>
            </a:r>
            <a:r>
              <a:rPr lang="en-US" b="0" dirty="0"/>
              <a:t> Qinghua Li </a:t>
            </a:r>
            <a:endParaRPr lang="en-US" dirty="0"/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90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11-23-698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(202305-05):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11-23-698r2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409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ABF4-C467-D779-5291-CA1398DB3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0B301-62E0-7E18-F2B8-DB29BB9F5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  <a:p>
            <a:r>
              <a:rPr lang="en-US" b="0" dirty="0"/>
              <a:t>We agree that the SFD is now complete, and additional protocol considerations will follow a technical presentation as needed and proposed draft text for adoption by the group.</a:t>
            </a:r>
          </a:p>
          <a:p>
            <a:endParaRPr lang="en-US" b="0" dirty="0"/>
          </a:p>
          <a:p>
            <a:r>
              <a:rPr lang="en-US" b="0" dirty="0"/>
              <a:t>Moved: Christian Berger 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AE4D5-72E1-1081-FA01-42BF1907F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3D357-2D78-53B3-CAE2-132714A9C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4F60B-C1C7-BC48-6573-0C02E4DA5C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989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11-23-415r4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Steve Shellhammer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633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11-23-864r2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328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11-23-874r1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271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(202305-09):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11-23-875r1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Qinghua Li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</a:t>
            </a:r>
            <a:r>
              <a:rPr lang="en-US" sz="2000" b="0"/>
              <a:t>): unanimous</a:t>
            </a:r>
            <a:endParaRPr lang="en-US" sz="2000" b="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4397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171184</TotalTime>
  <Words>2270</Words>
  <Application>Microsoft Office PowerPoint</Application>
  <PresentationFormat>Widescreen</PresentationFormat>
  <Paragraphs>382</Paragraphs>
  <Slides>35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Submission 11-23-130</vt:lpstr>
      <vt:lpstr>Submission 11-23-48</vt:lpstr>
      <vt:lpstr>Previous meeting minutes approval</vt:lpstr>
      <vt:lpstr>Submission 11-23-130</vt:lpstr>
      <vt:lpstr>Submission 11-23-48</vt:lpstr>
      <vt:lpstr>Approval of previous meeting minutes</vt:lpstr>
      <vt:lpstr>Approval of previous meeting minutes</vt:lpstr>
      <vt:lpstr>Submission 11-23-390r4</vt:lpstr>
      <vt:lpstr>Secretary Affirmation</vt:lpstr>
      <vt:lpstr>Submission 11-23-698</vt:lpstr>
      <vt:lpstr>Spec Framework Document</vt:lpstr>
      <vt:lpstr>Submission 11-23-415</vt:lpstr>
      <vt:lpstr>Submission 11-23-864</vt:lpstr>
      <vt:lpstr>Submission 11-23-874</vt:lpstr>
      <vt:lpstr>Submission 11-23-875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480</cp:revision>
  <cp:lastPrinted>1601-01-01T00:00:00Z</cp:lastPrinted>
  <dcterms:created xsi:type="dcterms:W3CDTF">2018-08-06T10:28:59Z</dcterms:created>
  <dcterms:modified xsi:type="dcterms:W3CDTF">2023-05-17T20:43:50Z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