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38" r:id="rId25"/>
    <p:sldId id="2541" r:id="rId26"/>
    <p:sldId id="2542" r:id="rId27"/>
    <p:sldId id="2539" r:id="rId28"/>
    <p:sldId id="2540" r:id="rId2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7AD3D-9EE2-4976-B415-559382DDF89A}" v="1" dt="2023-05-15T15:43:30.95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81" d="100"/>
          <a:sy n="81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F87AD3D-9EE2-4976-B415-559382DDF89A}"/>
    <pc:docChg chg="undo custSel addSld modSld sldOrd modMainMaster addSection modSection">
      <pc:chgData name="Segev, Jonathan" userId="7c67a1b0-8725-4553-8055-0888dbcaef94" providerId="ADAL" clId="{0F87AD3D-9EE2-4976-B415-559382DDF89A}" dt="2023-05-15T15:51:31.999" v="338" actId="113"/>
      <pc:docMkLst>
        <pc:docMk/>
      </pc:docMkLst>
      <pc:sldChg chg="modSp mod">
        <pc:chgData name="Segev, Jonathan" userId="7c67a1b0-8725-4553-8055-0888dbcaef94" providerId="ADAL" clId="{0F87AD3D-9EE2-4976-B415-559382DDF89A}" dt="2023-05-15T15:43:16.857" v="2" actId="20577"/>
        <pc:sldMkLst>
          <pc:docMk/>
          <pc:sldMk cId="0" sldId="256"/>
        </pc:sldMkLst>
        <pc:spChg chg="mod">
          <ac:chgData name="Segev, Jonathan" userId="7c67a1b0-8725-4553-8055-0888dbcaef94" providerId="ADAL" clId="{0F87AD3D-9EE2-4976-B415-559382DDF89A}" dt="2023-05-15T15:43:16.857" v="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 ord">
        <pc:chgData name="Segev, Jonathan" userId="7c67a1b0-8725-4553-8055-0888dbcaef94" providerId="ADAL" clId="{0F87AD3D-9EE2-4976-B415-559382DDF89A}" dt="2023-05-15T15:47:47.710" v="134" actId="20577"/>
        <pc:sldMkLst>
          <pc:docMk/>
          <pc:sldMk cId="2856376075" sldId="2561"/>
        </pc:sldMkLst>
        <pc:spChg chg="mod">
          <ac:chgData name="Segev, Jonathan" userId="7c67a1b0-8725-4553-8055-0888dbcaef94" providerId="ADAL" clId="{0F87AD3D-9EE2-4976-B415-559382DDF89A}" dt="2023-05-15T15:47:47.710" v="134" actId="20577"/>
          <ac:spMkLst>
            <pc:docMk/>
            <pc:sldMk cId="2856376075" sldId="2561"/>
            <ac:spMk id="3" creationId="{30E537D2-092F-4837-8F4A-335EEC3ECD10}"/>
          </ac:spMkLst>
        </pc:spChg>
      </pc:sldChg>
      <pc:sldChg chg="modSp add mod">
        <pc:chgData name="Segev, Jonathan" userId="7c67a1b0-8725-4553-8055-0888dbcaef94" providerId="ADAL" clId="{0F87AD3D-9EE2-4976-B415-559382DDF89A}" dt="2023-05-15T15:49:36.115" v="229" actId="20577"/>
        <pc:sldMkLst>
          <pc:docMk/>
          <pc:sldMk cId="1525830285" sldId="2562"/>
        </pc:sldMkLst>
        <pc:spChg chg="mod">
          <ac:chgData name="Segev, Jonathan" userId="7c67a1b0-8725-4553-8055-0888dbcaef94" providerId="ADAL" clId="{0F87AD3D-9EE2-4976-B415-559382DDF89A}" dt="2023-05-15T15:49:36.115" v="229" actId="20577"/>
          <ac:spMkLst>
            <pc:docMk/>
            <pc:sldMk cId="1525830285" sldId="2562"/>
            <ac:spMk id="3" creationId="{30E537D2-092F-4837-8F4A-335EEC3ECD10}"/>
          </ac:spMkLst>
        </pc:spChg>
      </pc:sldChg>
      <pc:sldChg chg="modSp add mod ord">
        <pc:chgData name="Segev, Jonathan" userId="7c67a1b0-8725-4553-8055-0888dbcaef94" providerId="ADAL" clId="{0F87AD3D-9EE2-4976-B415-559382DDF89A}" dt="2023-05-15T15:51:31.999" v="338" actId="113"/>
        <pc:sldMkLst>
          <pc:docMk/>
          <pc:sldMk cId="1169012024" sldId="2563"/>
        </pc:sldMkLst>
        <pc:spChg chg="mod">
          <ac:chgData name="Segev, Jonathan" userId="7c67a1b0-8725-4553-8055-0888dbcaef94" providerId="ADAL" clId="{0F87AD3D-9EE2-4976-B415-559382DDF89A}" dt="2023-05-15T15:50:19.538" v="258" actId="6549"/>
          <ac:spMkLst>
            <pc:docMk/>
            <pc:sldMk cId="1169012024" sldId="2563"/>
            <ac:spMk id="2" creationId="{70844028-FBDC-4A42-924B-4E110327C711}"/>
          </ac:spMkLst>
        </pc:spChg>
        <pc:spChg chg="mod">
          <ac:chgData name="Segev, Jonathan" userId="7c67a1b0-8725-4553-8055-0888dbcaef94" providerId="ADAL" clId="{0F87AD3D-9EE2-4976-B415-559382DDF89A}" dt="2023-05-15T15:51:31.999" v="338" actId="113"/>
          <ac:spMkLst>
            <pc:docMk/>
            <pc:sldMk cId="1169012024" sldId="2563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0F87AD3D-9EE2-4976-B415-559382DDF89A}" dt="2023-05-15T15:43:39.262" v="4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0F87AD3D-9EE2-4976-B415-559382DDF89A}" dt="2023-05-15T15:43:39.262" v="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B191064D-8E21-45A2-A952-C7F83367ADD2}"/>
    <pc:docChg chg="modMainMaster">
      <pc:chgData name="Segev, Jonathan" userId="7c67a1b0-8725-4553-8055-0888dbcaef94" providerId="ADAL" clId="{B191064D-8E21-45A2-A952-C7F83367ADD2}" dt="2023-03-15T20:44:23.989" v="1" actId="6549"/>
      <pc:docMkLst>
        <pc:docMk/>
      </pc:docMkLst>
      <pc:sldMasterChg chg="modSp mod">
        <pc:chgData name="Segev, Jonathan" userId="7c67a1b0-8725-4553-8055-0888dbcaef94" providerId="ADAL" clId="{B191064D-8E21-45A2-A952-C7F83367ADD2}" dt="2023-03-15T20:44:23.989" v="1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B191064D-8E21-45A2-A952-C7F83367ADD2}" dt="2023-03-15T20:44:23.98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169375</TotalTime>
  <Words>1833</Words>
  <Application>Microsoft Office PowerPoint</Application>
  <PresentationFormat>Widescreen</PresentationFormat>
  <Paragraphs>312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479</cp:revision>
  <cp:lastPrinted>1601-01-01T00:00:00Z</cp:lastPrinted>
  <dcterms:created xsi:type="dcterms:W3CDTF">2018-08-06T10:28:59Z</dcterms:created>
  <dcterms:modified xsi:type="dcterms:W3CDTF">2023-05-15T15:51:36Z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