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38" r:id="rId19"/>
    <p:sldId id="2541" r:id="rId20"/>
    <p:sldId id="2542" r:id="rId21"/>
    <p:sldId id="2539" r:id="rId22"/>
    <p:sldId id="2540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6A966B96-60AC-4D76-B64B-1CDAC346E4C0}"/>
    <pc:docChg chg="undo custSel addSld modSld modMainMaster modSection">
      <pc:chgData name="Segev, Jonathan" userId="7c67a1b0-8725-4553-8055-0888dbcaef94" providerId="ADAL" clId="{6A966B96-60AC-4D76-B64B-1CDAC346E4C0}" dt="2023-01-19T20:09:32.124" v="292" actId="20577"/>
      <pc:docMkLst>
        <pc:docMk/>
      </pc:docMkLst>
      <pc:sldChg chg="modSp mod">
        <pc:chgData name="Segev, Jonathan" userId="7c67a1b0-8725-4553-8055-0888dbcaef94" providerId="ADAL" clId="{6A966B96-60AC-4D76-B64B-1CDAC346E4C0}" dt="2023-01-19T13:54:34.669" v="3" actId="20577"/>
        <pc:sldMkLst>
          <pc:docMk/>
          <pc:sldMk cId="0" sldId="256"/>
        </pc:sldMkLst>
        <pc:spChg chg="mod">
          <ac:chgData name="Segev, Jonathan" userId="7c67a1b0-8725-4553-8055-0888dbcaef94" providerId="ADAL" clId="{6A966B96-60AC-4D76-B64B-1CDAC346E4C0}" dt="2023-01-19T13:54:34.669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">
        <pc:chgData name="Segev, Jonathan" userId="7c67a1b0-8725-4553-8055-0888dbcaef94" providerId="ADAL" clId="{6A966B96-60AC-4D76-B64B-1CDAC346E4C0}" dt="2023-01-19T19:45:06.705" v="186" actId="20577"/>
        <pc:sldMkLst>
          <pc:docMk/>
          <pc:sldMk cId="3769134550" sldId="2556"/>
        </pc:sldMkLst>
        <pc:spChg chg="mod">
          <ac:chgData name="Segev, Jonathan" userId="7c67a1b0-8725-4553-8055-0888dbcaef94" providerId="ADAL" clId="{6A966B96-60AC-4D76-B64B-1CDAC346E4C0}" dt="2023-01-19T19:31:24.095" v="12" actId="20577"/>
          <ac:spMkLst>
            <pc:docMk/>
            <pc:sldMk cId="3769134550" sldId="2556"/>
            <ac:spMk id="2" creationId="{D83CEEE2-B237-4681-9A3E-9FBC3703E4FB}"/>
          </ac:spMkLst>
        </pc:spChg>
        <pc:spChg chg="mod">
          <ac:chgData name="Segev, Jonathan" userId="7c67a1b0-8725-4553-8055-0888dbcaef94" providerId="ADAL" clId="{6A966B96-60AC-4D76-B64B-1CDAC346E4C0}" dt="2023-01-19T19:45:06.705" v="186" actId="20577"/>
          <ac:spMkLst>
            <pc:docMk/>
            <pc:sldMk cId="3769134550" sldId="2556"/>
            <ac:spMk id="3" creationId="{38E90692-EAF5-41FF-ADCD-DB535F97D2DE}"/>
          </ac:spMkLst>
        </pc:spChg>
      </pc:sldChg>
      <pc:sldChg chg="modSp add mod">
        <pc:chgData name="Segev, Jonathan" userId="7c67a1b0-8725-4553-8055-0888dbcaef94" providerId="ADAL" clId="{6A966B96-60AC-4D76-B64B-1CDAC346E4C0}" dt="2023-01-19T20:09:32.124" v="292" actId="20577"/>
        <pc:sldMkLst>
          <pc:docMk/>
          <pc:sldMk cId="1921610603" sldId="2557"/>
        </pc:sldMkLst>
        <pc:spChg chg="mod">
          <ac:chgData name="Segev, Jonathan" userId="7c67a1b0-8725-4553-8055-0888dbcaef94" providerId="ADAL" clId="{6A966B96-60AC-4D76-B64B-1CDAC346E4C0}" dt="2023-01-19T20:03:39.372" v="192" actId="20577"/>
          <ac:spMkLst>
            <pc:docMk/>
            <pc:sldMk cId="1921610603" sldId="2557"/>
            <ac:spMk id="2" creationId="{D83CEEE2-B237-4681-9A3E-9FBC3703E4FB}"/>
          </ac:spMkLst>
        </pc:spChg>
        <pc:spChg chg="mod">
          <ac:chgData name="Segev, Jonathan" userId="7c67a1b0-8725-4553-8055-0888dbcaef94" providerId="ADAL" clId="{6A966B96-60AC-4D76-B64B-1CDAC346E4C0}" dt="2023-01-19T20:09:32.124" v="292" actId="20577"/>
          <ac:spMkLst>
            <pc:docMk/>
            <pc:sldMk cId="1921610603" sldId="2557"/>
            <ac:spMk id="3" creationId="{38E90692-EAF5-41FF-ADCD-DB535F97D2DE}"/>
          </ac:spMkLst>
        </pc:spChg>
      </pc:sldChg>
      <pc:sldMasterChg chg="modSp mod">
        <pc:chgData name="Segev, Jonathan" userId="7c67a1b0-8725-4553-8055-0888dbcaef94" providerId="ADAL" clId="{6A966B96-60AC-4D76-B64B-1CDAC346E4C0}" dt="2023-01-19T13:54:26.241" v="1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6A966B96-60AC-4D76-B64B-1CDAC346E4C0}" dt="2023-01-19T13:54:26.241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</a:t>
            </a:r>
            <a:r>
              <a:rPr lang="en-US" sz="2000" b="0"/>
              <a:t>): unanimous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166826</TotalTime>
  <Words>1429</Words>
  <Application>Microsoft Office PowerPoint</Application>
  <PresentationFormat>Widescreen</PresentationFormat>
  <Paragraphs>242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477</cp:revision>
  <cp:lastPrinted>1601-01-01T00:00:00Z</cp:lastPrinted>
  <dcterms:created xsi:type="dcterms:W3CDTF">2018-08-06T10:28:59Z</dcterms:created>
  <dcterms:modified xsi:type="dcterms:W3CDTF">2023-01-19T20:09:38Z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