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43" r:id="rId4"/>
    <p:sldId id="2544" r:id="rId5"/>
    <p:sldId id="2545" r:id="rId6"/>
    <p:sldId id="2546" r:id="rId7"/>
    <p:sldId id="2547" r:id="rId8"/>
    <p:sldId id="2548" r:id="rId9"/>
    <p:sldId id="2549" r:id="rId10"/>
    <p:sldId id="2550" r:id="rId11"/>
    <p:sldId id="2551" r:id="rId12"/>
    <p:sldId id="2552" r:id="rId13"/>
    <p:sldId id="2553" r:id="rId14"/>
    <p:sldId id="2554" r:id="rId15"/>
    <p:sldId id="2555" r:id="rId16"/>
    <p:sldId id="2556" r:id="rId17"/>
    <p:sldId id="2557" r:id="rId18"/>
    <p:sldId id="2538" r:id="rId19"/>
    <p:sldId id="2541" r:id="rId20"/>
    <p:sldId id="2542" r:id="rId21"/>
    <p:sldId id="2539" r:id="rId22"/>
    <p:sldId id="2540" r:id="rId2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8973D93-2AC3-4BCE-B3DD-E81D965CD1E9}">
          <p14:sldIdLst>
            <p14:sldId id="256"/>
            <p14:sldId id="257"/>
          </p14:sldIdLst>
        </p14:section>
        <p14:section name="January 2023 IEEE meeting" id="{E5F38EFF-564D-4A4E-9BA6-EC6FCEB6F96D}">
          <p14:sldIdLst>
            <p14:sldId id="2543"/>
            <p14:sldId id="2544"/>
            <p14:sldId id="2545"/>
            <p14:sldId id="2546"/>
            <p14:sldId id="2547"/>
            <p14:sldId id="2548"/>
            <p14:sldId id="2549"/>
            <p14:sldId id="2550"/>
            <p14:sldId id="2551"/>
            <p14:sldId id="2552"/>
            <p14:sldId id="2553"/>
            <p14:sldId id="2554"/>
            <p14:sldId id="2555"/>
            <p14:sldId id="2556"/>
            <p14:sldId id="2557"/>
          </p14:sldIdLst>
        </p14:section>
        <p14:section name="Motion template" id="{8B1CE7DB-DD5A-4C58-82E0-CA43567011FC}">
          <p14:sldIdLst>
            <p14:sldId id="2538"/>
            <p14:sldId id="2541"/>
            <p14:sldId id="2542"/>
            <p14:sldId id="2539"/>
            <p14:sldId id="254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85" autoAdjust="0"/>
    <p:restoredTop sz="94660"/>
  </p:normalViewPr>
  <p:slideViewPr>
    <p:cSldViewPr>
      <p:cViewPr varScale="1">
        <p:scale>
          <a:sx n="90" d="100"/>
          <a:sy n="90" d="100"/>
        </p:scale>
        <p:origin x="67" y="1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558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gev, Jonathan" userId="7c67a1b0-8725-4553-8055-0888dbcaef94" providerId="ADAL" clId="{6A966B96-60AC-4D76-B64B-1CDAC346E4C0}"/>
    <pc:docChg chg="undo custSel addSld modSld modMainMaster modSection">
      <pc:chgData name="Segev, Jonathan" userId="7c67a1b0-8725-4553-8055-0888dbcaef94" providerId="ADAL" clId="{6A966B96-60AC-4D76-B64B-1CDAC346E4C0}" dt="2023-01-19T20:09:32.124" v="292" actId="20577"/>
      <pc:docMkLst>
        <pc:docMk/>
      </pc:docMkLst>
      <pc:sldChg chg="modSp mod">
        <pc:chgData name="Segev, Jonathan" userId="7c67a1b0-8725-4553-8055-0888dbcaef94" providerId="ADAL" clId="{6A966B96-60AC-4D76-B64B-1CDAC346E4C0}" dt="2023-01-19T13:54:34.669" v="3" actId="20577"/>
        <pc:sldMkLst>
          <pc:docMk/>
          <pc:sldMk cId="0" sldId="256"/>
        </pc:sldMkLst>
        <pc:spChg chg="mod">
          <ac:chgData name="Segev, Jonathan" userId="7c67a1b0-8725-4553-8055-0888dbcaef94" providerId="ADAL" clId="{6A966B96-60AC-4D76-B64B-1CDAC346E4C0}" dt="2023-01-19T13:54:34.669" v="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add mod">
        <pc:chgData name="Segev, Jonathan" userId="7c67a1b0-8725-4553-8055-0888dbcaef94" providerId="ADAL" clId="{6A966B96-60AC-4D76-B64B-1CDAC346E4C0}" dt="2023-01-19T19:45:06.705" v="186" actId="20577"/>
        <pc:sldMkLst>
          <pc:docMk/>
          <pc:sldMk cId="3769134550" sldId="2556"/>
        </pc:sldMkLst>
        <pc:spChg chg="mod">
          <ac:chgData name="Segev, Jonathan" userId="7c67a1b0-8725-4553-8055-0888dbcaef94" providerId="ADAL" clId="{6A966B96-60AC-4D76-B64B-1CDAC346E4C0}" dt="2023-01-19T19:31:24.095" v="12" actId="20577"/>
          <ac:spMkLst>
            <pc:docMk/>
            <pc:sldMk cId="3769134550" sldId="2556"/>
            <ac:spMk id="2" creationId="{D83CEEE2-B237-4681-9A3E-9FBC3703E4FB}"/>
          </ac:spMkLst>
        </pc:spChg>
        <pc:spChg chg="mod">
          <ac:chgData name="Segev, Jonathan" userId="7c67a1b0-8725-4553-8055-0888dbcaef94" providerId="ADAL" clId="{6A966B96-60AC-4D76-B64B-1CDAC346E4C0}" dt="2023-01-19T19:45:06.705" v="186" actId="20577"/>
          <ac:spMkLst>
            <pc:docMk/>
            <pc:sldMk cId="3769134550" sldId="2556"/>
            <ac:spMk id="3" creationId="{38E90692-EAF5-41FF-ADCD-DB535F97D2DE}"/>
          </ac:spMkLst>
        </pc:spChg>
      </pc:sldChg>
      <pc:sldChg chg="modSp add mod">
        <pc:chgData name="Segev, Jonathan" userId="7c67a1b0-8725-4553-8055-0888dbcaef94" providerId="ADAL" clId="{6A966B96-60AC-4D76-B64B-1CDAC346E4C0}" dt="2023-01-19T20:09:32.124" v="292" actId="20577"/>
        <pc:sldMkLst>
          <pc:docMk/>
          <pc:sldMk cId="1921610603" sldId="2557"/>
        </pc:sldMkLst>
        <pc:spChg chg="mod">
          <ac:chgData name="Segev, Jonathan" userId="7c67a1b0-8725-4553-8055-0888dbcaef94" providerId="ADAL" clId="{6A966B96-60AC-4D76-B64B-1CDAC346E4C0}" dt="2023-01-19T20:03:39.372" v="192" actId="20577"/>
          <ac:spMkLst>
            <pc:docMk/>
            <pc:sldMk cId="1921610603" sldId="2557"/>
            <ac:spMk id="2" creationId="{D83CEEE2-B237-4681-9A3E-9FBC3703E4FB}"/>
          </ac:spMkLst>
        </pc:spChg>
        <pc:spChg chg="mod">
          <ac:chgData name="Segev, Jonathan" userId="7c67a1b0-8725-4553-8055-0888dbcaef94" providerId="ADAL" clId="{6A966B96-60AC-4D76-B64B-1CDAC346E4C0}" dt="2023-01-19T20:09:32.124" v="292" actId="20577"/>
          <ac:spMkLst>
            <pc:docMk/>
            <pc:sldMk cId="1921610603" sldId="2557"/>
            <ac:spMk id="3" creationId="{38E90692-EAF5-41FF-ADCD-DB535F97D2DE}"/>
          </ac:spMkLst>
        </pc:spChg>
      </pc:sldChg>
      <pc:sldMasterChg chg="modSp mod">
        <pc:chgData name="Segev, Jonathan" userId="7c67a1b0-8725-4553-8055-0888dbcaef94" providerId="ADAL" clId="{6A966B96-60AC-4D76-B64B-1CDAC346E4C0}" dt="2023-01-19T13:54:26.241" v="1" actId="6549"/>
        <pc:sldMasterMkLst>
          <pc:docMk/>
          <pc:sldMasterMk cId="0" sldId="2147483648"/>
        </pc:sldMasterMkLst>
        <pc:spChg chg="mod">
          <ac:chgData name="Segev, Jonathan" userId="7c67a1b0-8725-4553-8055-0888dbcaef94" providerId="ADAL" clId="{6A966B96-60AC-4D76-B64B-1CDAC346E4C0}" dt="2023-01-19T13:54:26.241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Jan.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Jan.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802.11-23/049r3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TGbk</a:t>
            </a:r>
            <a:r>
              <a:rPr lang="en-US" altLang="en-US" dirty="0"/>
              <a:t> Motion Compendium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4866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2023-01-19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017014"/>
              </p:ext>
            </p:extLst>
          </p:nvPr>
        </p:nvGraphicFramePr>
        <p:xfrm>
          <a:off x="993775" y="2404434"/>
          <a:ext cx="10542588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822609" imgH="2534496" progId="Word.Document.8">
                  <p:embed/>
                </p:oleObj>
              </mc:Choice>
              <mc:Fallback>
                <p:oleObj name="Document" r:id="rId3" imgW="10822609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04434"/>
                        <a:ext cx="10542588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(202301-08)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up to eight EHT-LTF Repetition Blocks for both the EHT Ranging NDP and the EHT TB Ranging NDP, and will not support extra EHT LTFs”.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983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(202301-09)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secure LTF ranging, using AES-128 for pseudo random octet generation and use 64-QAM modulation”.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6486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00809"/>
            <a:ext cx="10361084" cy="4393606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(202301-10)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 “802.11bk secure LTF ranging will use a 4-way octet parser to parse the pseudo random octets between the four 80-MHz segments, and that when a subchannel is punctured then the pseudo random octets which would have been sent to that punctured subchannel be dropped at both the transmitter and the receiver.”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And include figures as shown in slides 10-13 (doc 11-23/40r1) 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Ali Raissinia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437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(202301-11) </a:t>
            </a:r>
            <a:r>
              <a:rPr lang="en-US" dirty="0"/>
              <a:t>:</a:t>
            </a:r>
          </a:p>
          <a:p>
            <a:pPr marL="0" indent="0"/>
            <a:r>
              <a:rPr lang="en-US" b="0" dirty="0"/>
              <a:t>Move to include in the SFD that EHT TB Ranging NDP and the EHT Ranging NDP both use only the 2x LTF with 1.6 µs GI.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6574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NDP Announcement frame of 802.11bk will use existing Ranging NDP Announcement variant encoding of 802.11az and existing 320MHz indication of 802.11be: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is no change to the 802.11az Ranging NDP Announcement MAC content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 non-HT dup PPDU: set B7 in SERVICE field to 1 to indicate 320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an EHT MU PPDU: use the Bandwidth field in the U-SIG field to indicate 320 MHz “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866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(202301-13)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Trigger frame in 802.11bk sets the Trigger Type subfield in the Common Info field to 8 as in 802.11az and includes the Special User Info field immediately after the Common Info field as defined in 802.11be”.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967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(202301-14)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EHT Ranging NDP and the EHT TB Ranging NDP shall only have an 8 µs PE duration.”.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Steve Shellhammer</a:t>
            </a:r>
          </a:p>
          <a:p>
            <a:r>
              <a:rPr lang="en-US" sz="2000" b="0" dirty="0"/>
              <a:t>Second: Ali Raissinia</a:t>
            </a:r>
          </a:p>
          <a:p>
            <a:r>
              <a:rPr lang="en-US" sz="2000" b="0" dirty="0"/>
              <a:t>Results (Y/N/A): 17/7/5</a:t>
            </a:r>
          </a:p>
          <a:p>
            <a:r>
              <a:rPr lang="en-US" sz="2000" b="0" dirty="0"/>
              <a:t>Motion fails.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134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(202301-15)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“802.11bk will extend the IFTMR and IFTM frames with a new </a:t>
            </a:r>
            <a:r>
              <a:rPr lang="en-US" sz="2000" b="0" dirty="0" err="1"/>
              <a:t>subelement</a:t>
            </a:r>
            <a:r>
              <a:rPr lang="en-US" sz="2000" b="0" dirty="0"/>
              <a:t> to indicate information on transmit power envelope of the BSS.”.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 </a:t>
            </a:r>
          </a:p>
          <a:p>
            <a:r>
              <a:rPr lang="en-US" sz="2000" b="0" dirty="0"/>
              <a:t>Second: Steve Shellhammer</a:t>
            </a:r>
          </a:p>
          <a:p>
            <a:r>
              <a:rPr lang="en-US" sz="2000" b="0" dirty="0"/>
              <a:t>Results (Y/N/A</a:t>
            </a:r>
            <a:r>
              <a:rPr lang="en-US" sz="2000" b="0"/>
              <a:t>): unanimous</a:t>
            </a: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16106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11-23/??? “Title” R? posted to Mentor &lt;Month&gt; &lt;Day&gt;.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(YYYYMM-#):</a:t>
            </a:r>
          </a:p>
          <a:p>
            <a:pPr marL="0" indent="0"/>
            <a:r>
              <a:rPr lang="en-US" b="0" dirty="0"/>
              <a:t>Move to approve document 11-23/???r? as </a:t>
            </a:r>
            <a:r>
              <a:rPr lang="en-US" b="0" dirty="0" err="1"/>
              <a:t>TGbk</a:t>
            </a:r>
            <a:r>
              <a:rPr lang="en-US" b="0" dirty="0"/>
              <a:t> meeting minutes for the &lt;Month Day&gt; telecon.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</a:t>
            </a:r>
          </a:p>
          <a:p>
            <a:r>
              <a:rPr lang="en-US" b="0" dirty="0"/>
              <a:t>Seconded by:</a:t>
            </a:r>
          </a:p>
          <a:p>
            <a:r>
              <a:rPr lang="en-US" b="0" dirty="0"/>
              <a:t>Results (Y/N/A):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551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A604E-CDB8-4A2A-9488-53A76CBC2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C812E-973E-4C7A-937F-B9D56F6A2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Motion: </a:t>
            </a:r>
            <a:r>
              <a:rPr lang="en-US" sz="2000" b="0" dirty="0"/>
              <a:t>(####)</a:t>
            </a:r>
          </a:p>
          <a:p>
            <a:pPr marL="0" indent="0"/>
            <a:r>
              <a:rPr lang="en-US" sz="2000" b="0" dirty="0"/>
              <a:t>Move to instruct the </a:t>
            </a:r>
            <a:r>
              <a:rPr lang="en-US" sz="2000" b="0" dirty="0" err="1"/>
              <a:t>TGbk</a:t>
            </a:r>
            <a:r>
              <a:rPr lang="en-US" sz="2000" b="0" dirty="0"/>
              <a:t> editor to add functionality depicted by slides ? - ? of submission 11-23-??? to the Framework working draft document.</a:t>
            </a:r>
          </a:p>
          <a:p>
            <a:endParaRPr lang="en-US" sz="2000" b="0" dirty="0"/>
          </a:p>
          <a:p>
            <a:r>
              <a:rPr lang="en-US" sz="2000" b="0" dirty="0"/>
              <a:t>Moved:</a:t>
            </a:r>
          </a:p>
          <a:p>
            <a:r>
              <a:rPr lang="en-US" sz="2000" b="0" dirty="0"/>
              <a:t>Second:</a:t>
            </a:r>
          </a:p>
          <a:p>
            <a:r>
              <a:rPr lang="en-US" sz="2000" b="0" dirty="0"/>
              <a:t>Results (Y/N/A):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663FCC-464A-4020-A741-3853B954EA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16D38-821E-41A9-8647-D43A7953FE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30F84A-4F22-4FBC-86E7-9DEAE158B0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4829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altLang="en-US" dirty="0"/>
              <a:t>This submission is the motion compendium for </a:t>
            </a:r>
            <a:r>
              <a:rPr lang="en-US" altLang="en-US" dirty="0" err="1"/>
              <a:t>TGbk</a:t>
            </a:r>
            <a:r>
              <a:rPr lang="en-US" altLang="en-US" dirty="0"/>
              <a:t>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Adoption of amendment text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</a:t>
            </a:r>
          </a:p>
          <a:p>
            <a:pPr marL="0" indent="0"/>
            <a:r>
              <a:rPr lang="en-US" sz="2000" b="0" dirty="0"/>
              <a:t>Move to adopt document 11-23-????r?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</a:t>
            </a:r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</a:t>
            </a:r>
            <a:r>
              <a:rPr lang="en-US" sz="2000" b="0" dirty="0"/>
              <a:t>(Y/N/A)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1203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11-23-0??? &lt;Name &gt;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(YYYYMM-##)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11-23-???r? for CIDs ???? and ??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P802.11bk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MM DD telecon (Y/N/A):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13773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31140-B317-445D-9FE3-2E931BF74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Recirculation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6EB8A-55A4-4B19-9900-20A33331A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751015"/>
            <a:ext cx="11377264" cy="4343400"/>
          </a:xfrm>
        </p:spPr>
        <p:txBody>
          <a:bodyPr/>
          <a:lstStyle/>
          <a:p>
            <a:r>
              <a:rPr lang="en-US" sz="2000" dirty="0"/>
              <a:t>Motion (####</a:t>
            </a:r>
            <a:r>
              <a:rPr lang="en-US" sz="2000" b="0" dirty="0"/>
              <a:t>):</a:t>
            </a:r>
          </a:p>
          <a:p>
            <a:r>
              <a:rPr lang="en-US" sz="2000" dirty="0"/>
              <a:t>•	</a:t>
            </a:r>
            <a:r>
              <a:rPr lang="en-US" sz="2000" b="0" dirty="0"/>
              <a:t>Having approved comment resolutions for all of the comments received from LB??? on </a:t>
            </a:r>
            <a:r>
              <a:rPr lang="en-US" sz="2000" b="0" dirty="0" err="1"/>
              <a:t>TGbk</a:t>
            </a:r>
            <a:r>
              <a:rPr lang="en-US" sz="2000" b="0" dirty="0"/>
              <a:t> D?.0 as contained in document 11-23-????r?, </a:t>
            </a:r>
          </a:p>
          <a:p>
            <a:r>
              <a:rPr lang="en-US" sz="2000" b="0" dirty="0"/>
              <a:t>•	Instruct the editor to prepare Draft D?.0 incorporating these resolutions and,</a:t>
            </a:r>
          </a:p>
          <a:p>
            <a:r>
              <a:rPr lang="en-US" sz="2000" b="0" dirty="0"/>
              <a:t>•	Approve a 15 day Working Group Recirculation Ballot asking the question “Should </a:t>
            </a:r>
            <a:r>
              <a:rPr lang="en-US" sz="2000" b="0" dirty="0" err="1"/>
              <a:t>TGbk</a:t>
            </a:r>
            <a:r>
              <a:rPr lang="en-US" sz="2000" b="0" dirty="0"/>
              <a:t> D?.0 be forwarded to SA Ballot?”</a:t>
            </a:r>
          </a:p>
          <a:p>
            <a:endParaRPr lang="en-US" sz="2000" dirty="0"/>
          </a:p>
          <a:p>
            <a:r>
              <a:rPr lang="en-US" sz="2000" dirty="0"/>
              <a:t>Moved:</a:t>
            </a:r>
            <a:endParaRPr lang="en-US" sz="2000" b="0" dirty="0"/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(Y/N/A): </a:t>
            </a:r>
            <a:r>
              <a:rPr lang="en-US" sz="2000" b="0" dirty="0"/>
              <a:t>(count required)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7ED336-17B3-4FF1-AE7D-37BCB6EA2A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FEBF4-45E7-42C3-9334-051283E8EB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0BE663-7AAA-4B23-B6D9-8B32006B22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952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vice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(202301-01)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vice chair. </a:t>
            </a:r>
          </a:p>
          <a:p>
            <a:endParaRPr lang="en-US" b="0" dirty="0"/>
          </a:p>
          <a:p>
            <a:r>
              <a:rPr lang="en-US" b="0" dirty="0"/>
              <a:t>Moved by: Ali Raissinia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0164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(202301-02)</a:t>
            </a:r>
          </a:p>
          <a:p>
            <a:r>
              <a:rPr lang="en-US" b="0" dirty="0"/>
              <a:t>Move to elect Roy Want as </a:t>
            </a:r>
            <a:r>
              <a:rPr lang="en-US" b="0" dirty="0" err="1"/>
              <a:t>TGbk</a:t>
            </a:r>
            <a:r>
              <a:rPr lang="en-US" b="0" dirty="0"/>
              <a:t> Technical Editor. </a:t>
            </a:r>
          </a:p>
          <a:p>
            <a:endParaRPr lang="en-US" b="0" dirty="0"/>
          </a:p>
          <a:p>
            <a:r>
              <a:rPr lang="en-US" b="0" dirty="0"/>
              <a:t>Moved by: Christian Berger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5531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Secretary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(202301-03)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Secretary. </a:t>
            </a:r>
          </a:p>
          <a:p>
            <a:endParaRPr lang="en-US" b="0" dirty="0"/>
          </a:p>
          <a:p>
            <a:r>
              <a:rPr lang="en-US" b="0" dirty="0"/>
              <a:t>Moved by: Chao Chun wang 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740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Amendment Text Development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(202301-04)</a:t>
            </a:r>
          </a:p>
          <a:p>
            <a:pPr marL="0" indent="0"/>
            <a:r>
              <a:rPr lang="en-US" b="0" dirty="0"/>
              <a:t>Move to adopt the process depicted in 11-22-2192r3 slide 32 as </a:t>
            </a:r>
            <a:r>
              <a:rPr lang="en-US" b="0" dirty="0" err="1"/>
              <a:t>TGbk</a:t>
            </a:r>
            <a:r>
              <a:rPr lang="en-US" b="0" dirty="0"/>
              <a:t> amendment text development process.</a:t>
            </a:r>
          </a:p>
          <a:p>
            <a:endParaRPr lang="en-US" b="0" dirty="0"/>
          </a:p>
          <a:p>
            <a:endParaRPr lang="en-US" b="0" dirty="0"/>
          </a:p>
          <a:p>
            <a:r>
              <a:rPr lang="en-US" b="0" dirty="0"/>
              <a:t>Moved by: Chao Chun Wang</a:t>
            </a:r>
          </a:p>
          <a:p>
            <a:r>
              <a:rPr lang="en-US" b="0" dirty="0"/>
              <a:t>Seconded by: Alecsander Eitan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568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(202301-05):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EHT MU PPDU preamble for the 802.11bk EHT Ranging NDP.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Chao Chun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862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(202301-06) 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the 2x LTF with 1.6 µs GI for both the EHT Ranging NDP and the EHT TB Ranging NDP.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2271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(202301-07)</a:t>
            </a:r>
            <a:r>
              <a:rPr lang="en-US" dirty="0"/>
              <a:t>:</a:t>
            </a:r>
          </a:p>
          <a:p>
            <a:r>
              <a:rPr lang="en-US" b="0" dirty="0"/>
              <a:t>Move that the 802.11bk TB Ranging NDP uses the EHT TB PPDU preamble.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</a:t>
            </a:r>
            <a:r>
              <a:rPr lang="en-US" b="0" dirty="0" err="1"/>
              <a:t>Jianhan</a:t>
            </a:r>
            <a:r>
              <a:rPr lang="en-US" b="0" dirty="0"/>
              <a:t> Liu</a:t>
            </a:r>
          </a:p>
          <a:p>
            <a:r>
              <a:rPr lang="en-US" b="0" dirty="0"/>
              <a:t>Results (Y/N/A): unanimous.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7056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166826</TotalTime>
  <Words>1429</Words>
  <Application>Microsoft Office PowerPoint</Application>
  <PresentationFormat>Widescreen</PresentationFormat>
  <Paragraphs>242</Paragraphs>
  <Slides>22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Times New Roman</vt:lpstr>
      <vt:lpstr>Office Theme</vt:lpstr>
      <vt:lpstr>Document</vt:lpstr>
      <vt:lpstr>TGbk Motion Compendium</vt:lpstr>
      <vt:lpstr>Abstract</vt:lpstr>
      <vt:lpstr>Leadership Elections/Affirmation – TG vice chair</vt:lpstr>
      <vt:lpstr>Leadership Elections/Affirmation – TG Technical Editor</vt:lpstr>
      <vt:lpstr>Leadership Elections/Affirmation – TG Secretary</vt:lpstr>
      <vt:lpstr>Amendment Text Development Process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11-23-048</vt:lpstr>
      <vt:lpstr>Submission 11-23-048</vt:lpstr>
      <vt:lpstr>Submission 11-23-130</vt:lpstr>
      <vt:lpstr>Submission 11-23-48</vt:lpstr>
      <vt:lpstr>Approval of previous meeting minutes</vt:lpstr>
      <vt:lpstr>Framework document</vt:lpstr>
      <vt:lpstr>Adoption of amendment text </vt:lpstr>
      <vt:lpstr>Comment Resolution</vt:lpstr>
      <vt:lpstr>Recirculation Ballot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</cp:keywords>
  <cp:lastModifiedBy>Segev, Jonathan</cp:lastModifiedBy>
  <cp:revision>477</cp:revision>
  <cp:lastPrinted>1601-01-01T00:00:00Z</cp:lastPrinted>
  <dcterms:created xsi:type="dcterms:W3CDTF">2018-08-06T10:28:59Z</dcterms:created>
  <dcterms:modified xsi:type="dcterms:W3CDTF">2023-01-19T20:09:38Z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cf71c1a4-8d00-41e3-9d47-7ecc3d185fa5</vt:lpwstr>
  </property>
  <property fmtid="{D5CDD505-2E9C-101B-9397-08002B2CF9AE}" pid="3" name="CTP_TimeStamp">
    <vt:lpwstr>2020-08-18 21:04:00Z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