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38" r:id="rId17"/>
    <p:sldId id="2541" r:id="rId18"/>
    <p:sldId id="2542" r:id="rId19"/>
    <p:sldId id="2539" r:id="rId20"/>
    <p:sldId id="2540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90" d="100"/>
          <a:sy n="90" d="100"/>
        </p:scale>
        <p:origin x="67" y="1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D69CBEC1-794B-464E-8F20-D0DB8C0A2592}"/>
    <pc:docChg chg="undo custSel addSld modSld sldOrd modMainMaster modSection">
      <pc:chgData name="Segev, Jonathan" userId="7c67a1b0-8725-4553-8055-0888dbcaef94" providerId="ADAL" clId="{D69CBEC1-794B-464E-8F20-D0DB8C0A2592}" dt="2023-01-19T13:41:46.333" v="474" actId="6549"/>
      <pc:docMkLst>
        <pc:docMk/>
      </pc:docMkLst>
      <pc:sldChg chg="modSp add mod">
        <pc:chgData name="Segev, Jonathan" userId="7c67a1b0-8725-4553-8055-0888dbcaef94" providerId="ADAL" clId="{D69CBEC1-794B-464E-8F20-D0DB8C0A2592}" dt="2023-01-18T21:52:59.683" v="118" actId="20577"/>
        <pc:sldMkLst>
          <pc:docMk/>
          <pc:sldMk cId="3714437893" sldId="2552"/>
        </pc:sldMkLst>
        <pc:spChg chg="mod">
          <ac:chgData name="Segev, Jonathan" userId="7c67a1b0-8725-4553-8055-0888dbcaef94" providerId="ADAL" clId="{D69CBEC1-794B-464E-8F20-D0DB8C0A2592}" dt="2023-01-18T21:52:59.683" v="118" actId="20577"/>
          <ac:spMkLst>
            <pc:docMk/>
            <pc:sldMk cId="3714437893" sldId="2552"/>
            <ac:spMk id="3" creationId="{38E90692-EAF5-41FF-ADCD-DB535F97D2DE}"/>
          </ac:spMkLst>
        </pc:spChg>
      </pc:sldChg>
      <pc:sldChg chg="modSp add mod ord">
        <pc:chgData name="Segev, Jonathan" userId="7c67a1b0-8725-4553-8055-0888dbcaef94" providerId="ADAL" clId="{D69CBEC1-794B-464E-8F20-D0DB8C0A2592}" dt="2023-01-18T22:18:04.596" v="258" actId="20577"/>
        <pc:sldMkLst>
          <pc:docMk/>
          <pc:sldMk cId="1276574695" sldId="2553"/>
        </pc:sldMkLst>
        <pc:spChg chg="mod">
          <ac:chgData name="Segev, Jonathan" userId="7c67a1b0-8725-4553-8055-0888dbcaef94" providerId="ADAL" clId="{D69CBEC1-794B-464E-8F20-D0DB8C0A2592}" dt="2023-01-18T22:18:04.596" v="258" actId="20577"/>
          <ac:spMkLst>
            <pc:docMk/>
            <pc:sldMk cId="1276574695" sldId="2553"/>
            <ac:spMk id="3" creationId="{38E90692-EAF5-41FF-ADCD-DB535F97D2DE}"/>
          </ac:spMkLst>
        </pc:spChg>
      </pc:sldChg>
      <pc:sldChg chg="modSp add mod">
        <pc:chgData name="Segev, Jonathan" userId="7c67a1b0-8725-4553-8055-0888dbcaef94" providerId="ADAL" clId="{D69CBEC1-794B-464E-8F20-D0DB8C0A2592}" dt="2023-01-18T22:53:55.524" v="445" actId="20577"/>
        <pc:sldMkLst>
          <pc:docMk/>
          <pc:sldMk cId="3124866863" sldId="2554"/>
        </pc:sldMkLst>
        <pc:spChg chg="mod">
          <ac:chgData name="Segev, Jonathan" userId="7c67a1b0-8725-4553-8055-0888dbcaef94" providerId="ADAL" clId="{D69CBEC1-794B-464E-8F20-D0DB8C0A2592}" dt="2023-01-18T22:31:21.226" v="363" actId="6549"/>
          <ac:spMkLst>
            <pc:docMk/>
            <pc:sldMk cId="3124866863" sldId="2554"/>
            <ac:spMk id="2" creationId="{D83CEEE2-B237-4681-9A3E-9FBC3703E4FB}"/>
          </ac:spMkLst>
        </pc:spChg>
        <pc:spChg chg="mod">
          <ac:chgData name="Segev, Jonathan" userId="7c67a1b0-8725-4553-8055-0888dbcaef94" providerId="ADAL" clId="{D69CBEC1-794B-464E-8F20-D0DB8C0A2592}" dt="2023-01-18T22:53:55.524" v="445" actId="20577"/>
          <ac:spMkLst>
            <pc:docMk/>
            <pc:sldMk cId="3124866863" sldId="2554"/>
            <ac:spMk id="3" creationId="{38E90692-EAF5-41FF-ADCD-DB535F97D2DE}"/>
          </ac:spMkLst>
        </pc:spChg>
      </pc:sldChg>
      <pc:sldChg chg="modSp add mod">
        <pc:chgData name="Segev, Jonathan" userId="7c67a1b0-8725-4553-8055-0888dbcaef94" providerId="ADAL" clId="{D69CBEC1-794B-464E-8F20-D0DB8C0A2592}" dt="2023-01-18T23:00:58.036" v="472" actId="20577"/>
        <pc:sldMkLst>
          <pc:docMk/>
          <pc:sldMk cId="395967400" sldId="2555"/>
        </pc:sldMkLst>
        <pc:spChg chg="mod">
          <ac:chgData name="Segev, Jonathan" userId="7c67a1b0-8725-4553-8055-0888dbcaef94" providerId="ADAL" clId="{D69CBEC1-794B-464E-8F20-D0DB8C0A2592}" dt="2023-01-18T23:00:58.036" v="472" actId="20577"/>
          <ac:spMkLst>
            <pc:docMk/>
            <pc:sldMk cId="395967400" sldId="2555"/>
            <ac:spMk id="3" creationId="{38E90692-EAF5-41FF-ADCD-DB535F97D2DE}"/>
          </ac:spMkLst>
        </pc:spChg>
      </pc:sldChg>
      <pc:sldMasterChg chg="modSp mod">
        <pc:chgData name="Segev, Jonathan" userId="7c67a1b0-8725-4553-8055-0888dbcaef94" providerId="ADAL" clId="{D69CBEC1-794B-464E-8F20-D0DB8C0A2592}" dt="2023-01-19T13:41:46.333" v="474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D69CBEC1-794B-464E-8F20-D0DB8C0A2592}" dt="2023-01-19T13:41:46.333" v="47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</a:t>
            </a:r>
            <a:r>
              <a:rPr lang="en-US" sz="2000" b="0"/>
              <a:t>): Unanimous 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166451</TotalTime>
  <Words>1298</Words>
  <Application>Microsoft Office PowerPoint</Application>
  <PresentationFormat>Widescreen</PresentationFormat>
  <Paragraphs>219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476</cp:revision>
  <cp:lastPrinted>1601-01-01T00:00:00Z</cp:lastPrinted>
  <dcterms:created xsi:type="dcterms:W3CDTF">2018-08-06T10:28:59Z</dcterms:created>
  <dcterms:modified xsi:type="dcterms:W3CDTF">2023-01-19T13:41:50Z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