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38" r:id="rId11"/>
    <p:sldId id="2541" r:id="rId12"/>
    <p:sldId id="2542" r:id="rId13"/>
    <p:sldId id="2539" r:id="rId14"/>
    <p:sldId id="2540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585" autoAdjust="0"/>
    <p:restoredTop sz="94660"/>
  </p:normalViewPr>
  <p:slideViewPr>
    <p:cSldViewPr>
      <p:cViewPr varScale="1">
        <p:scale>
          <a:sx n="82" d="100"/>
          <a:sy n="82" d="100"/>
        </p:scale>
        <p:origin x="389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5" d="100"/>
          <a:sy n="95" d="100"/>
        </p:scale>
        <p:origin x="3558" y="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AF2A6DBF-8C76-4396-A875-8961B9E47865}"/>
    <pc:docChg chg="undo custSel modSld modMainMaster">
      <pc:chgData name="Segev, Jonathan" userId="7c67a1b0-8725-4553-8055-0888dbcaef94" providerId="ADAL" clId="{AF2A6DBF-8C76-4396-A875-8961B9E47865}" dt="2023-01-17T21:46:01.979" v="27" actId="113"/>
      <pc:docMkLst>
        <pc:docMk/>
      </pc:docMkLst>
      <pc:sldChg chg="modSp mod">
        <pc:chgData name="Segev, Jonathan" userId="7c67a1b0-8725-4553-8055-0888dbcaef94" providerId="ADAL" clId="{AF2A6DBF-8C76-4396-A875-8961B9E47865}" dt="2023-01-17T21:44:19.590" v="5" actId="20577"/>
        <pc:sldMkLst>
          <pc:docMk/>
          <pc:sldMk cId="3472568050" sldId="2546"/>
        </pc:sldMkLst>
        <pc:spChg chg="mod">
          <ac:chgData name="Segev, Jonathan" userId="7c67a1b0-8725-4553-8055-0888dbcaef94" providerId="ADAL" clId="{AF2A6DBF-8C76-4396-A875-8961B9E47865}" dt="2023-01-17T21:44:19.590" v="5" actId="20577"/>
          <ac:spMkLst>
            <pc:docMk/>
            <pc:sldMk cId="3472568050" sldId="2546"/>
            <ac:spMk id="3" creationId="{8EF50228-D0AB-47C1-83CF-B6545D9D3A6E}"/>
          </ac:spMkLst>
        </pc:spChg>
      </pc:sldChg>
      <pc:sldChg chg="modSp mod">
        <pc:chgData name="Segev, Jonathan" userId="7c67a1b0-8725-4553-8055-0888dbcaef94" providerId="ADAL" clId="{AF2A6DBF-8C76-4396-A875-8961B9E47865}" dt="2023-01-17T21:46:01.979" v="27" actId="113"/>
        <pc:sldMkLst>
          <pc:docMk/>
          <pc:sldMk cId="1616862801" sldId="2547"/>
        </pc:sldMkLst>
        <pc:spChg chg="mod">
          <ac:chgData name="Segev, Jonathan" userId="7c67a1b0-8725-4553-8055-0888dbcaef94" providerId="ADAL" clId="{AF2A6DBF-8C76-4396-A875-8961B9E47865}" dt="2023-01-17T21:46:01.979" v="27" actId="113"/>
          <ac:spMkLst>
            <pc:docMk/>
            <pc:sldMk cId="1616862801" sldId="2547"/>
            <ac:spMk id="3" creationId="{38E90692-EAF5-41FF-ADCD-DB535F97D2DE}"/>
          </ac:spMkLst>
        </pc:spChg>
      </pc:sldChg>
      <pc:sldChg chg="modSp mod">
        <pc:chgData name="Segev, Jonathan" userId="7c67a1b0-8725-4553-8055-0888dbcaef94" providerId="ADAL" clId="{AF2A6DBF-8C76-4396-A875-8961B9E47865}" dt="2023-01-17T21:45:56.517" v="26" actId="113"/>
        <pc:sldMkLst>
          <pc:docMk/>
          <pc:sldMk cId="1202271510" sldId="2548"/>
        </pc:sldMkLst>
        <pc:spChg chg="mod">
          <ac:chgData name="Segev, Jonathan" userId="7c67a1b0-8725-4553-8055-0888dbcaef94" providerId="ADAL" clId="{AF2A6DBF-8C76-4396-A875-8961B9E47865}" dt="2023-01-17T21:45:56.517" v="26" actId="113"/>
          <ac:spMkLst>
            <pc:docMk/>
            <pc:sldMk cId="1202271510" sldId="2548"/>
            <ac:spMk id="3" creationId="{38E90692-EAF5-41FF-ADCD-DB535F97D2DE}"/>
          </ac:spMkLst>
        </pc:spChg>
      </pc:sldChg>
      <pc:sldChg chg="modSp mod">
        <pc:chgData name="Segev, Jonathan" userId="7c67a1b0-8725-4553-8055-0888dbcaef94" providerId="ADAL" clId="{AF2A6DBF-8C76-4396-A875-8961B9E47865}" dt="2023-01-17T21:45:48.121" v="25" actId="113"/>
        <pc:sldMkLst>
          <pc:docMk/>
          <pc:sldMk cId="1187056177" sldId="2549"/>
        </pc:sldMkLst>
        <pc:spChg chg="mod">
          <ac:chgData name="Segev, Jonathan" userId="7c67a1b0-8725-4553-8055-0888dbcaef94" providerId="ADAL" clId="{AF2A6DBF-8C76-4396-A875-8961B9E47865}" dt="2023-01-17T21:45:48.121" v="25" actId="113"/>
          <ac:spMkLst>
            <pc:docMk/>
            <pc:sldMk cId="1187056177" sldId="2549"/>
            <ac:spMk id="3" creationId="{38E90692-EAF5-41FF-ADCD-DB535F97D2DE}"/>
          </ac:spMkLst>
        </pc:spChg>
      </pc:sldChg>
      <pc:sldMasterChg chg="modSp mod">
        <pc:chgData name="Segev, Jonathan" userId="7c67a1b0-8725-4553-8055-0888dbcaef94" providerId="ADAL" clId="{AF2A6DBF-8C76-4396-A875-8961B9E47865}" dt="2023-01-17T21:43:45.644" v="1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AF2A6DBF-8C76-4396-A875-8961B9E47865}" dt="2023-01-17T21:43:45.644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486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166353</TotalTime>
  <Words>801</Words>
  <Application>Microsoft Office PowerPoint</Application>
  <PresentationFormat>Widescreen</PresentationFormat>
  <Paragraphs>152</Paragraphs>
  <Slides>14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Segev, Jonathan</cp:lastModifiedBy>
  <cp:revision>475</cp:revision>
  <cp:lastPrinted>1601-01-01T00:00:00Z</cp:lastPrinted>
  <dcterms:created xsi:type="dcterms:W3CDTF">2018-08-06T10:28:59Z</dcterms:created>
  <dcterms:modified xsi:type="dcterms:W3CDTF">2023-01-17T21:46:07Z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