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38" r:id="rId9"/>
    <p:sldId id="2541" r:id="rId10"/>
    <p:sldId id="2542" r:id="rId11"/>
    <p:sldId id="2539" r:id="rId12"/>
    <p:sldId id="254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EC2F35-3817-48B9-8E39-FFD2A6F1C9CB}" v="6" dt="2023-01-12T16:59:16.65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82" d="100"/>
          <a:sy n="82" d="100"/>
        </p:scale>
        <p:origin x="38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CCEC2F35-3817-48B9-8E39-FFD2A6F1C9CB}"/>
    <pc:docChg chg="addSld modSld sldOrd modSection">
      <pc:chgData name="Segev, Jonathan" userId="7c67a1b0-8725-4553-8055-0888dbcaef94" providerId="ADAL" clId="{CCEC2F35-3817-48B9-8E39-FFD2A6F1C9CB}" dt="2023-01-16T19:21:58.792" v="261" actId="20577"/>
      <pc:docMkLst>
        <pc:docMk/>
      </pc:docMkLst>
      <pc:sldChg chg="modSp mod">
        <pc:chgData name="Segev, Jonathan" userId="7c67a1b0-8725-4553-8055-0888dbcaef94" providerId="ADAL" clId="{CCEC2F35-3817-48B9-8E39-FFD2A6F1C9CB}" dt="2023-01-16T18:53:40.359" v="62" actId="20577"/>
        <pc:sldMkLst>
          <pc:docMk/>
          <pc:sldMk cId="480164809" sldId="2543"/>
        </pc:sldMkLst>
        <pc:spChg chg="mod">
          <ac:chgData name="Segev, Jonathan" userId="7c67a1b0-8725-4553-8055-0888dbcaef94" providerId="ADAL" clId="{CCEC2F35-3817-48B9-8E39-FFD2A6F1C9CB}" dt="2023-01-16T18:53:40.359" v="62" actId="20577"/>
          <ac:spMkLst>
            <pc:docMk/>
            <pc:sldMk cId="480164809" sldId="2543"/>
            <ac:spMk id="3" creationId="{8EF50228-D0AB-47C1-83CF-B6545D9D3A6E}"/>
          </ac:spMkLst>
        </pc:spChg>
      </pc:sldChg>
      <pc:sldChg chg="modSp mod">
        <pc:chgData name="Segev, Jonathan" userId="7c67a1b0-8725-4553-8055-0888dbcaef94" providerId="ADAL" clId="{CCEC2F35-3817-48B9-8E39-FFD2A6F1C9CB}" dt="2023-01-16T18:56:23.319" v="119" actId="20577"/>
        <pc:sldMkLst>
          <pc:docMk/>
          <pc:sldMk cId="2065531475" sldId="2544"/>
        </pc:sldMkLst>
        <pc:spChg chg="mod">
          <ac:chgData name="Segev, Jonathan" userId="7c67a1b0-8725-4553-8055-0888dbcaef94" providerId="ADAL" clId="{CCEC2F35-3817-48B9-8E39-FFD2A6F1C9CB}" dt="2023-01-16T18:56:23.319" v="119" actId="20577"/>
          <ac:spMkLst>
            <pc:docMk/>
            <pc:sldMk cId="2065531475" sldId="2544"/>
            <ac:spMk id="3" creationId="{8EF50228-D0AB-47C1-83CF-B6545D9D3A6E}"/>
          </ac:spMkLst>
        </pc:spChg>
      </pc:sldChg>
      <pc:sldChg chg="modSp mod">
        <pc:chgData name="Segev, Jonathan" userId="7c67a1b0-8725-4553-8055-0888dbcaef94" providerId="ADAL" clId="{CCEC2F35-3817-48B9-8E39-FFD2A6F1C9CB}" dt="2023-01-16T18:58:44.060" v="189" actId="20577"/>
        <pc:sldMkLst>
          <pc:docMk/>
          <pc:sldMk cId="1308740291" sldId="2545"/>
        </pc:sldMkLst>
        <pc:spChg chg="mod">
          <ac:chgData name="Segev, Jonathan" userId="7c67a1b0-8725-4553-8055-0888dbcaef94" providerId="ADAL" clId="{CCEC2F35-3817-48B9-8E39-FFD2A6F1C9CB}" dt="2023-01-16T18:58:44.060" v="189" actId="20577"/>
          <ac:spMkLst>
            <pc:docMk/>
            <pc:sldMk cId="1308740291" sldId="2545"/>
            <ac:spMk id="3" creationId="{8EF50228-D0AB-47C1-83CF-B6545D9D3A6E}"/>
          </ac:spMkLst>
        </pc:spChg>
      </pc:sldChg>
      <pc:sldChg chg="modSp mod">
        <pc:chgData name="Segev, Jonathan" userId="7c67a1b0-8725-4553-8055-0888dbcaef94" providerId="ADAL" clId="{CCEC2F35-3817-48B9-8E39-FFD2A6F1C9CB}" dt="2023-01-16T19:21:58.792" v="261" actId="20577"/>
        <pc:sldMkLst>
          <pc:docMk/>
          <pc:sldMk cId="3472568050" sldId="2546"/>
        </pc:sldMkLst>
        <pc:spChg chg="mod">
          <ac:chgData name="Segev, Jonathan" userId="7c67a1b0-8725-4553-8055-0888dbcaef94" providerId="ADAL" clId="{CCEC2F35-3817-48B9-8E39-FFD2A6F1C9CB}" dt="2023-01-16T19:21:58.792" v="261" actId="20577"/>
          <ac:spMkLst>
            <pc:docMk/>
            <pc:sldMk cId="3472568050" sldId="2546"/>
            <ac:spMk id="3" creationId="{8EF50228-D0AB-47C1-83CF-B6545D9D3A6E}"/>
          </ac:spMkLst>
        </pc:spChg>
      </pc:sldChg>
      <pc:sldChg chg="modSp add mod ord">
        <pc:chgData name="Segev, Jonathan" userId="7c67a1b0-8725-4553-8055-0888dbcaef94" providerId="ADAL" clId="{CCEC2F35-3817-48B9-8E39-FFD2A6F1C9CB}" dt="2023-01-16T19:00:50.948" v="207" actId="20577"/>
        <pc:sldMkLst>
          <pc:docMk/>
          <pc:sldMk cId="4229378421" sldId="2547"/>
        </pc:sldMkLst>
        <pc:spChg chg="mod">
          <ac:chgData name="Segev, Jonathan" userId="7c67a1b0-8725-4553-8055-0888dbcaef94" providerId="ADAL" clId="{CCEC2F35-3817-48B9-8E39-FFD2A6F1C9CB}" dt="2023-01-16T19:00:27.221" v="199" actId="20577"/>
          <ac:spMkLst>
            <pc:docMk/>
            <pc:sldMk cId="4229378421" sldId="2547"/>
            <ac:spMk id="2" creationId="{8E9A90E4-AABC-4DB9-BCF9-F7E363F4EBBE}"/>
          </ac:spMkLst>
        </pc:spChg>
        <pc:spChg chg="mod">
          <ac:chgData name="Segev, Jonathan" userId="7c67a1b0-8725-4553-8055-0888dbcaef94" providerId="ADAL" clId="{CCEC2F35-3817-48B9-8E39-FFD2A6F1C9CB}" dt="2023-01-16T19:00:50.948" v="207" actId="20577"/>
          <ac:spMkLst>
            <pc:docMk/>
            <pc:sldMk cId="4229378421" sldId="2547"/>
            <ac:spMk id="3" creationId="{8EF50228-D0AB-47C1-83CF-B6545D9D3A6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</a:t>
            </a:r>
            <a:r>
              <a:rPr lang="en-US" b="0"/>
              <a:t>): unanimous </a:t>
            </a:r>
            <a:endParaRPr lang="en-US" b="0" dirty="0"/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r>
              <a:rPr lang="en-US" b="0" dirty="0"/>
              <a:t>Move to elect . </a:t>
            </a:r>
          </a:p>
          <a:p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 </a:t>
            </a:r>
          </a:p>
          <a:p>
            <a:r>
              <a:rPr lang="en-US" b="0" dirty="0"/>
              <a:t>Results (Y/N/A):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37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166187</TotalTime>
  <Words>692</Words>
  <Application>Microsoft Office PowerPoint</Application>
  <PresentationFormat>Widescreen</PresentationFormat>
  <Paragraphs>133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Leadership Elections/Affirmation – TG Vice Technical Editor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474</cp:revision>
  <cp:lastPrinted>1601-01-01T00:00:00Z</cp:lastPrinted>
  <dcterms:created xsi:type="dcterms:W3CDTF">2018-08-06T10:28:59Z</dcterms:created>
  <dcterms:modified xsi:type="dcterms:W3CDTF">2023-01-16T19:22:07Z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