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660" r:id="rId3"/>
    <p:sldId id="611" r:id="rId4"/>
    <p:sldId id="662" r:id="rId5"/>
    <p:sldId id="663" r:id="rId6"/>
    <p:sldId id="665" r:id="rId7"/>
    <p:sldId id="666" r:id="rId8"/>
    <p:sldId id="656" r:id="rId9"/>
    <p:sldId id="655" r:id="rId10"/>
    <p:sldId id="658" r:id="rId11"/>
    <p:sldId id="659" r:id="rId12"/>
    <p:sldId id="667" r:id="rId13"/>
    <p:sldId id="618" r:id="rId14"/>
    <p:sldId id="653" r:id="rId15"/>
    <p:sldId id="312" r:id="rId1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中度样式 3 - 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2C8C85-51F0-491E-9774-3900AFEF0FD7}" styleName="浅色样式 2 - 强调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18" autoAdjust="0"/>
  </p:normalViewPr>
  <p:slideViewPr>
    <p:cSldViewPr>
      <p:cViewPr varScale="1">
        <p:scale>
          <a:sx n="83" d="100"/>
          <a:sy n="83" d="100"/>
        </p:scale>
        <p:origin x="1411" y="62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299" y="-111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Liuming Lu (OPPO)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36713" y="332601"/>
            <a:ext cx="33214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802.11-23/</a:t>
            </a:r>
            <a:r>
              <a:rPr lang="en-US" altLang="zh-CN" sz="1800" b="1" dirty="0"/>
              <a:t>0046</a:t>
            </a:r>
            <a:r>
              <a:rPr lang="en-US" altLang="en-US" sz="1800" b="1" dirty="0"/>
              <a:t>r0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March</a:t>
            </a:r>
            <a:r>
              <a:rPr lang="en-US" altLang="en-US" sz="1800" b="1" dirty="0"/>
              <a:t> 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dirty="0" smtClean="0"/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686800" cy="1066800"/>
          </a:xfrm>
        </p:spPr>
        <p:txBody>
          <a:bodyPr/>
          <a:lstStyle/>
          <a:p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Multi-AP Coordination for Low Latency Traffic Delivery: Usage Scenarios and potential features</a:t>
            </a:r>
            <a:endParaRPr lang="en-US" altLang="zh-CN" sz="2400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Date:</a:t>
            </a:r>
            <a:r>
              <a:rPr lang="en-US" altLang="en-US" sz="2000" b="0" dirty="0">
                <a:cs typeface="Arial" panose="020B0604020202020204" pitchFamily="34" charset="0"/>
              </a:rPr>
              <a:t> 202</a:t>
            </a:r>
            <a:r>
              <a:rPr lang="en-US" altLang="zh-CN" sz="2000" b="0" dirty="0">
                <a:cs typeface="Arial" panose="020B0604020202020204" pitchFamily="34" charset="0"/>
              </a:rPr>
              <a:t>3</a:t>
            </a:r>
            <a:r>
              <a:rPr lang="en-US" altLang="en-US" sz="2000" b="0" dirty="0">
                <a:cs typeface="Arial" panose="020B0604020202020204" pitchFamily="34" charset="0"/>
              </a:rPr>
              <a:t>-</a:t>
            </a:r>
            <a:r>
              <a:rPr lang="en-US" altLang="zh-CN" sz="2000" b="0" dirty="0">
                <a:cs typeface="Arial" panose="020B0604020202020204" pitchFamily="34" charset="0"/>
              </a:rPr>
              <a:t>03</a:t>
            </a:r>
            <a:r>
              <a:rPr lang="en-US" altLang="en-US" sz="2000" b="0" dirty="0">
                <a:cs typeface="Arial" panose="020B0604020202020204" pitchFamily="34" charset="0"/>
              </a:rPr>
              <a:t>-</a:t>
            </a:r>
            <a:r>
              <a:rPr lang="en-US" altLang="zh-CN" sz="2000" b="0" dirty="0">
                <a:cs typeface="Arial" panose="020B0604020202020204" pitchFamily="34" charset="0"/>
              </a:rPr>
              <a:t>13</a:t>
            </a:r>
            <a:endParaRPr lang="en-US" altLang="en-US" sz="2000" b="0" dirty="0">
              <a:cs typeface="Arial" panose="020B0604020202020204" pitchFamily="34" charset="0"/>
            </a:endParaRP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74230" y="6475730"/>
            <a:ext cx="1444625" cy="2743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dirty="0">
                <a:sym typeface="+mn-ea"/>
              </a:rPr>
              <a:t>Liuming Lu (OPPO)</a:t>
            </a:r>
            <a:endParaRPr lang="zh-CN" altLang="en-US"/>
          </a:p>
        </p:txBody>
      </p:sp>
      <p:graphicFrame>
        <p:nvGraphicFramePr>
          <p:cNvPr id="3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014613"/>
              </p:ext>
            </p:extLst>
          </p:nvPr>
        </p:nvGraphicFramePr>
        <p:xfrm>
          <a:off x="685800" y="2880360"/>
          <a:ext cx="7858124" cy="181712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684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08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effectLst/>
                          <a:latin typeface="Times New Roman" panose="02020603050405020304" pitchFamily="18" charset="0"/>
                          <a:sym typeface="+mn-ea"/>
                        </a:rPr>
                        <a:t>Liuming Lu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luliuming@oppo.com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7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4611671"/>
                  </a:ext>
                </a:extLst>
              </a:tr>
              <a:tr h="2451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Pei Zhou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120347"/>
                  </a:ext>
                </a:extLst>
              </a:tr>
              <a:tr h="2707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altLang="en-US" sz="180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5251171"/>
                  </a:ext>
                </a:extLst>
              </a:tr>
              <a:tr h="2250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altLang="en-US" sz="180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170648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6B547E-46E6-42FB-BA35-43CBC87A5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kern="1200" dirty="0"/>
              <a:t>Multi-AP </a:t>
            </a:r>
            <a:r>
              <a:rPr lang="en-US" altLang="zh-CN" dirty="0"/>
              <a:t>Type2 </a:t>
            </a:r>
            <a:r>
              <a:rPr lang="en-US" altLang="zh-CN" kern="1200" dirty="0"/>
              <a:t>C</a:t>
            </a:r>
            <a:r>
              <a:rPr lang="en-US" altLang="zh-CN" dirty="0"/>
              <a:t>oordination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094232A-FBC0-43BF-8323-1489156E7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55541"/>
            <a:ext cx="8382000" cy="2483059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400" b="0" kern="1200" dirty="0"/>
              <a:t>Roles of APs for Multi-AP Type2 coordination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b="0" kern="1200" dirty="0">
                <a:solidFill>
                  <a:srgbClr val="FF0000"/>
                </a:solidFill>
              </a:rPr>
              <a:t>APs for Multi-AP Type2 coordination set up jointly R-TWT schedule</a:t>
            </a:r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400" b="0" kern="1200" dirty="0"/>
              <a:t>AP1 and AP2 communicate with each other by co-channel signaling better KPIs 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AP1 and AP2 support one or more of coordinated transmission schemes, such as OFDMA/MU-MIMO/Beamforming, Joint Transmission etc.</a:t>
            </a:r>
          </a:p>
          <a:p>
            <a:pPr>
              <a:spcBef>
                <a:spcPts val="336"/>
              </a:spcBef>
              <a:buFont typeface="Wingdings" panose="05000000000000000000" pitchFamily="2" charset="2"/>
              <a:buChar char="p"/>
            </a:pPr>
            <a:r>
              <a:rPr lang="en-US" altLang="zh-CN" sz="1400" dirty="0"/>
              <a:t>Multi-AP Type2 coordination for SP scheduling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AP1 and AP2 and their associated STAs follow the channel access rules for R-TWT SPs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AP1 or AP2 initiates multiple-AP Type2 coordination once obtaining the TXOP near the start time of SPs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The R-TWT member STAs exchange frames with AP1 and AP2 by the scheduled coordinated transmission scheme during R-TWT SPs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endParaRPr lang="en-US" altLang="zh-CN" sz="1400" b="0" kern="1200" dirty="0"/>
          </a:p>
          <a:p>
            <a:pPr marL="685800" algn="just">
              <a:buFont typeface="Arial" panose="020B0604020202020204" pitchFamily="34" charset="0"/>
              <a:buChar char="•"/>
            </a:pPr>
            <a:endParaRPr lang="en-US" altLang="zh-CN" sz="1400" b="0" kern="1200" dirty="0"/>
          </a:p>
          <a:p>
            <a:pPr marL="685800" algn="just">
              <a:buFont typeface="Arial" panose="020B0604020202020204" pitchFamily="34" charset="0"/>
              <a:buChar char="•"/>
            </a:pPr>
            <a:endParaRPr lang="zh-CN" altLang="en-US" sz="1400" b="0" kern="12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B3F0F7C-846F-47FA-A991-5F725F81B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5C34BF3-D6DA-4233-B1BC-1D29B76A4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10</a:t>
            </a:fld>
            <a:endParaRPr lang="en-US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7D2430BE-090F-46C6-92A8-42FA49A9B4B1}"/>
              </a:ext>
            </a:extLst>
          </p:cNvPr>
          <p:cNvSpPr/>
          <p:nvPr/>
        </p:nvSpPr>
        <p:spPr>
          <a:xfrm>
            <a:off x="2179972" y="6172200"/>
            <a:ext cx="43300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Figure. Scenario for Multi-AP operation Type2 (tight coordination)</a:t>
            </a:r>
          </a:p>
          <a:p>
            <a:r>
              <a:rPr lang="en-US" altLang="zh-CN" dirty="0"/>
              <a:t> </a:t>
            </a:r>
            <a:endParaRPr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CE2E11E3-72EB-487F-9A53-B618DB8296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9472" y="4163731"/>
            <a:ext cx="3691031" cy="2000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957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341CAD-8750-4EBA-99EB-015FDAB69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kern="1200" dirty="0"/>
              <a:t>Multi-AP </a:t>
            </a:r>
            <a:r>
              <a:rPr lang="en-US" altLang="zh-CN" dirty="0"/>
              <a:t>Type2</a:t>
            </a:r>
            <a:r>
              <a:rPr lang="en-US" altLang="zh-CN" kern="1200" dirty="0"/>
              <a:t> C</a:t>
            </a:r>
            <a:r>
              <a:rPr lang="en-US" altLang="zh-CN" dirty="0"/>
              <a:t>oordination </a:t>
            </a:r>
            <a:r>
              <a:rPr lang="en-US" altLang="zh-CN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(Cont.)</a:t>
            </a:r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20A2F2D-3639-41CD-9689-FB743A47E2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95239"/>
            <a:ext cx="8534400" cy="1628961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400" b="0" kern="1200" dirty="0"/>
              <a:t>R-TWT setup is negotiated among APs 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AP2 can accept or reject the R-TWT request from BSS1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the scheduled coordinated transmission scheme and related transmission parameters are exchanged.</a:t>
            </a:r>
            <a:endParaRPr lang="zh-CN" altLang="en-US" sz="1400" b="0" kern="1200" dirty="0"/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400" b="0" kern="1200" dirty="0"/>
              <a:t>After successful R-TWT setup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If obtaining the TXOP  any AP (AP1 or AP2) initiate the frame exchanges with the R-TWT member STA by the scheduled coordinated transmission scheme during R-TWT SPs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EF694D7-4591-41D9-A1C9-707161931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BC92F27-8807-4F70-B8ED-4DDD97DC4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11</a:t>
            </a:fld>
            <a:endParaRPr lang="en-US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BFC1AC15-A745-47FC-8E2B-A657018EB5A8}"/>
              </a:ext>
            </a:extLst>
          </p:cNvPr>
          <p:cNvSpPr/>
          <p:nvPr/>
        </p:nvSpPr>
        <p:spPr>
          <a:xfrm>
            <a:off x="2133485" y="6196310"/>
            <a:ext cx="43813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Figure. Signaling for Multi-AP operation Type2 (tight coordination)</a:t>
            </a:r>
          </a:p>
          <a:p>
            <a:r>
              <a:rPr lang="en-US" altLang="zh-CN" dirty="0"/>
              <a:t> </a:t>
            </a:r>
            <a:endParaRPr lang="zh-CN" altLang="en-US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8721840D-3D75-44D9-BB19-A1C5412F7E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202692"/>
            <a:ext cx="7772400" cy="2969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7733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F0F0C02-45F2-43B4-9C0A-EF6D03F54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685800"/>
            <a:ext cx="8458200" cy="1066800"/>
          </a:xfrm>
        </p:spPr>
        <p:txBody>
          <a:bodyPr/>
          <a:lstStyle/>
          <a:p>
            <a:r>
              <a:rPr lang="en-US" altLang="zh-CN" dirty="0"/>
              <a:t>Candidate Features for Multi-AP Coordination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2EE712C-8D88-46FC-8AEB-1968891EC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1752600"/>
            <a:ext cx="8267700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400" kern="1200" dirty="0"/>
              <a:t>The setup procedure of R-TWT for multi-AP Coordination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kern="1200" dirty="0"/>
              <a:t>The setup of R-TWT needs to be negotiated among APs that will participate in multi-AP coordination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kern="1200" dirty="0"/>
              <a:t>The extended parameters are suggested to be negotiated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The type of multi-AP coordination for R-TWT SPs, such as multi-AP Type1 Coordination, or multi-AP Type2 Coordination or hybrid multi-AP Coordination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The TX. Power constraints and acceptable RSSI of coordinating AP and its associated STA that requests for R-TWT setup for multi-AP Type1 Coordination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The parameters related to one or more of transmission schemes (such as coordinated OFDMA/MU-MIMO/Beamforming, Joint Transmission)  for multi-AP Type2 coordination</a:t>
            </a:r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400" kern="1200" dirty="0"/>
              <a:t>Another type of R-TWT is suggested to be specified for multi-AP Type1 coordination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The schedule in this R-TWT for coordinated AP is aligned with the schedule in the R-TWT for coordinating AP.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STAs that are associated with coordinated AP and satisfy the constraints are the member STAs of this R-TWT for coordinated AP 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Limit the frame exchange of the STAs that are associated with coordinated AP and cannot satisfy the constraints (the STAs are NOT the member STAs of this R-TWT for coordinated AP )</a:t>
            </a:r>
          </a:p>
          <a:p>
            <a:pPr indent="0" algn="just">
              <a:buNone/>
            </a:pPr>
            <a:endParaRPr lang="zh-CN" altLang="en-US" sz="1400" b="0" kern="12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762E09E-A6CB-49E6-A016-FFE1DC80D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27AD9C3-4F58-453B-99C4-E0679AAEB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51775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CA8937-5F67-43A8-B92A-8D51005E2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B27F60E-8693-475C-94F4-CEF4CBD63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937" y="1731818"/>
            <a:ext cx="7900988" cy="4396509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400" dirty="0"/>
              <a:t>Two types of multi-AP coordination for LL traffic delivery can be considered based on different </a:t>
            </a:r>
            <a:r>
              <a:rPr lang="en-US" altLang="zh-CN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Scenarios</a:t>
            </a:r>
            <a:endParaRPr lang="en-US" altLang="zh-CN" sz="1400" dirty="0"/>
          </a:p>
          <a:p>
            <a:pPr indent="0" algn="just">
              <a:buNone/>
            </a:pPr>
            <a:r>
              <a:rPr lang="en-US" altLang="zh-CN" sz="1400" kern="1200" dirty="0"/>
              <a:t>(1) Multi-AP Type1 coordination </a:t>
            </a:r>
          </a:p>
          <a:p>
            <a:pPr marL="685800" indent="303213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TX. Power constraints and acceptable RSSI for related STAs are negotiated among APs for SP scheduling.</a:t>
            </a:r>
          </a:p>
          <a:p>
            <a:pPr marL="685800" indent="303213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The coordinated AP takes actions to protect the frame exchange during the scheduled SPs in BSS of the coordinating AP  (such as transmission with limited TX. power)</a:t>
            </a:r>
          </a:p>
          <a:p>
            <a:pPr indent="0" algn="just">
              <a:buNone/>
            </a:pPr>
            <a:r>
              <a:rPr lang="en-US" altLang="zh-CN" sz="1400" kern="1200" dirty="0"/>
              <a:t>(2) Multi-AP Type2 coordination </a:t>
            </a:r>
          </a:p>
          <a:p>
            <a:pPr marL="685800" indent="303213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the scheduled coordinated transmission scheme and related transmission parameters are exchanged for SP scheduling</a:t>
            </a:r>
          </a:p>
          <a:p>
            <a:pPr marL="685800" indent="303213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The member STAs exchange frames with APs by the scheduled coordinated transmission scheme during scheduled SPs</a:t>
            </a: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400" dirty="0"/>
              <a:t>Candidate Features for multi-AP coordination for LL traffic delivery</a:t>
            </a:r>
          </a:p>
          <a:p>
            <a:pPr indent="0" algn="just">
              <a:buNone/>
            </a:pPr>
            <a:r>
              <a:rPr lang="en-US" altLang="zh-CN" sz="1400" kern="1200" dirty="0"/>
              <a:t>(1) The setup of R-TWT needs to be negotiated among APs that will participate in multi-AP Coordination</a:t>
            </a:r>
          </a:p>
          <a:p>
            <a:pPr indent="0" algn="just">
              <a:buNone/>
            </a:pPr>
            <a:r>
              <a:rPr lang="en-US" altLang="zh-CN" sz="1400" kern="1200" dirty="0"/>
              <a:t>(2) Some extended parameters are suggested to be negotiated for multi-AP Type1 &amp; Type2 coordination </a:t>
            </a:r>
          </a:p>
          <a:p>
            <a:pPr indent="0" algn="just">
              <a:buNone/>
            </a:pPr>
            <a:r>
              <a:rPr lang="en-US" altLang="zh-CN" sz="1400" kern="1200" dirty="0"/>
              <a:t> (3) Another type of R-TWT(i.e. R-TWT for coordinated AP) is suggested to be specified for multi-AP Type1 coordination</a:t>
            </a:r>
          </a:p>
          <a:p>
            <a:pPr algn="just">
              <a:buFont typeface="Wingdings" panose="05000000000000000000" pitchFamily="2" charset="2"/>
              <a:buChar char="p"/>
            </a:pPr>
            <a:endParaRPr lang="zh-CN" altLang="en-US" sz="14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FE04527-2AD4-4DBB-A130-88A6C5E26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89D4FB5-6190-44A4-948A-AAE975B62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0055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77F87B-FC28-4B47-B6F1-A8FB4DEE5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E0BDEEB-5369-44BD-9D5E-D8240B46D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dirty="0"/>
              <a:t>Do you agree that UHR should specify a mode of multi-AP coordination/operation to provide higher reliability for delivering low latency traffic including enhanced medium access protection for reserved resource during scheduled time among co-channel BSSs?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30A22A-ACEB-497A-B087-87B5EE289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DEEF265-5B34-490C-84C1-1323904DA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1384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7848600" cy="4267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0" dirty="0"/>
              <a:t>[1] IEEE 802.11be Draft 3.0</a:t>
            </a:r>
          </a:p>
          <a:p>
            <a:pPr marL="0" indent="0">
              <a:buNone/>
            </a:pPr>
            <a:r>
              <a:rPr lang="en-US" altLang="zh-CN" b="0" dirty="0"/>
              <a:t>[2] IEEE </a:t>
            </a:r>
            <a:r>
              <a:rPr lang="en-GB" altLang="zh-CN" b="0" dirty="0"/>
              <a:t>802.11-23/0028r6</a:t>
            </a:r>
            <a:r>
              <a:rPr lang="zh-CN" altLang="en-US" b="0" dirty="0"/>
              <a:t>，</a:t>
            </a:r>
            <a:r>
              <a:rPr lang="en-US" altLang="en-US" b="0" dirty="0"/>
              <a:t>PAR discussion</a:t>
            </a:r>
            <a:endParaRPr lang="en-US" altLang="zh-CN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15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444625" cy="2743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dirty="0">
                <a:sym typeface="+mn-ea"/>
              </a:rPr>
              <a:t>Liuming Lu (OPPO)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0FF7AFC-58A0-42C1-B976-CF3EB1365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C30F108-B839-4210-91CD-53F4F9B57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proposal of specifying at least one mode of operation capable of improving tail latency and jitter for OBSS scenarios in UHR has gained a majority of support according to the PAR discussion.</a:t>
            </a:r>
          </a:p>
          <a:p>
            <a:pPr algn="just"/>
            <a:r>
              <a:rPr lang="en-US" altLang="zh-CN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contribution tries to demonstrate the usage scenarios and potential features of multi-AP coordination for low latency traffic delivery</a:t>
            </a:r>
            <a:endParaRPr lang="zh-CN" altLang="en-US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8B9EB60-A1FF-4F40-BAC6-B62757883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19C15CB-9DAC-47A4-AC06-6082507B8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6359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8305800" cy="44196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600" kern="1200" dirty="0"/>
              <a:t>Multi-AP Coordination for Low Latency Traffic Delivery</a:t>
            </a:r>
          </a:p>
          <a:p>
            <a:pPr marL="519113" algn="just">
              <a:spcBef>
                <a:spcPts val="600"/>
              </a:spcBef>
              <a:buFont typeface="+mj-ea"/>
              <a:buAutoNum type="circleNumDbPlain"/>
            </a:pPr>
            <a:r>
              <a:rPr lang="en-US" altLang="zh-CN" sz="1500" kern="1200" dirty="0"/>
              <a:t>Multi-AP Type 1 Coordination (loose/light coordination)</a:t>
            </a:r>
          </a:p>
          <a:p>
            <a:pPr marL="628650" indent="-285750" algn="just">
              <a:buFont typeface="Wingdings" panose="05000000000000000000" pitchFamily="2" charset="2"/>
              <a:buChar char="Ø"/>
            </a:pPr>
            <a:r>
              <a:rPr lang="en-US" altLang="zh-CN" sz="1400" b="0" kern="1200" dirty="0"/>
              <a:t>The related information is shared among APs (i.e. co-channel APs not affiliated with the same MLD)</a:t>
            </a:r>
          </a:p>
          <a:p>
            <a:pPr marL="628650" indent="266700" algn="just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400" b="0" kern="1200" dirty="0"/>
              <a:t>the resource (such as r-TWT  SPs) to be protected </a:t>
            </a:r>
          </a:p>
          <a:p>
            <a:pPr marL="628650" indent="266700" algn="just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400" b="0" kern="1200" dirty="0"/>
              <a:t>The coordinating AP and its associated STAs and/or their allowed transmit power/ RSSI</a:t>
            </a:r>
          </a:p>
          <a:p>
            <a:pPr marL="628650" indent="-285750" algn="just">
              <a:buFont typeface="Wingdings" panose="05000000000000000000" pitchFamily="2" charset="2"/>
              <a:buChar char="Ø"/>
            </a:pPr>
            <a:r>
              <a:rPr lang="en-US" altLang="zh-CN" sz="1400" b="0" kern="1200" dirty="0"/>
              <a:t>Multiple co-channel APs interoperate with each other to enhance medium access protection for SPs</a:t>
            </a:r>
          </a:p>
          <a:p>
            <a:pPr marL="628650" indent="266700" algn="just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400" b="0" kern="1200" dirty="0"/>
              <a:t>ensure low-latency QoS Data frames to be first delivered during protected SPs</a:t>
            </a:r>
          </a:p>
          <a:p>
            <a:pPr marL="628650" indent="266700" algn="just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400" b="0" kern="1200" dirty="0"/>
              <a:t>reduce impact on transmission efficiency in BSSs</a:t>
            </a:r>
          </a:p>
          <a:p>
            <a:pPr marL="895350" indent="268288" algn="just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400" b="0" kern="1200" dirty="0"/>
              <a:t>spatial reuse can be considered to allow the medium to be reused during SPs</a:t>
            </a:r>
          </a:p>
          <a:p>
            <a:pPr marL="895350" indent="268288" algn="just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400" b="0" kern="1200" dirty="0"/>
              <a:t>transmission schemes may include OBSS PD-based/PSR-based spatial reuse etc.</a:t>
            </a:r>
          </a:p>
          <a:p>
            <a:pPr marL="519113" algn="just">
              <a:spcBef>
                <a:spcPts val="600"/>
              </a:spcBef>
              <a:buFont typeface="+mj-ea"/>
              <a:buAutoNum type="circleNumDbPlain" startAt="2"/>
            </a:pPr>
            <a:r>
              <a:rPr lang="en-US" altLang="zh-CN" sz="1500" kern="1200" dirty="0"/>
              <a:t>Multi-AP Type 2 Coordination (tight coordination) 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transmission schemes includes coordinated OFDMA/MU-MIMO/Beamforming, Joint Transmission etc. 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Real-time signaling among APs: strict time synchronization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Interoperation level:</a:t>
            </a:r>
          </a:p>
          <a:p>
            <a:pPr marL="685800" indent="303213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co-channel signaling with better KPIs</a:t>
            </a:r>
          </a:p>
          <a:p>
            <a:pPr marL="685800" indent="303213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Backhaul - with different requirements for special transmission schemes</a:t>
            </a:r>
          </a:p>
          <a:p>
            <a:pPr marL="0" indent="0" algn="just">
              <a:buNone/>
              <a:tabLst>
                <a:tab pos="360363" algn="l"/>
              </a:tabLst>
            </a:pPr>
            <a:endParaRPr lang="en-US" altLang="zh-CN" sz="1200" b="0" kern="12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206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9683786-BBFC-44EF-9697-32C46A935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Differentiation of Scenarios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248AFBB-22F7-41BF-8E14-E33E8D702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782" y="1752600"/>
            <a:ext cx="8412018" cy="4495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400" dirty="0"/>
              <a:t>The factors to differentiate the scenarios (limited to co-channel APs not affiliated with the same MLD)</a:t>
            </a:r>
          </a:p>
          <a:p>
            <a:pPr marL="360363" indent="-360363">
              <a:buFont typeface="+mj-ea"/>
              <a:buAutoNum type="circleNumDbPlain"/>
            </a:pPr>
            <a:r>
              <a:rPr lang="en-US" altLang="zh-CN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APs pending for multi-AP </a:t>
            </a:r>
            <a:r>
              <a:rPr lang="en-US" altLang="zh-CN" sz="1400" kern="1200" dirty="0"/>
              <a:t>coordination</a:t>
            </a:r>
            <a:r>
              <a:rPr lang="en-US" altLang="zh-CN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 the</a:t>
            </a:r>
            <a:r>
              <a:rPr lang="zh-CN" alt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KPIs</a:t>
            </a:r>
            <a:r>
              <a:rPr lang="zh-CN" alt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for</a:t>
            </a:r>
            <a:r>
              <a:rPr lang="zh-CN" alt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</a:t>
            </a:r>
            <a:r>
              <a:rPr lang="zh-CN" alt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communication among APs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Option 1: </a:t>
            </a:r>
            <a:r>
              <a:rPr lang="en-US" altLang="zh-CN" sz="1400" b="0" kern="1200" dirty="0"/>
              <a:t>AP1 and AP2 communicate with each other by co-channel signaling with better KPIs </a:t>
            </a:r>
          </a:p>
          <a:p>
            <a:pPr marL="534988" indent="-174625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Option 1a: multiple-AP Type2 coordination(such as coordinated OFDMA/MU-MIMO/Beamforming, Joint Transmission)  and Type 1 coordination(enhance medium access protection during R-TWT SPs) are supported</a:t>
            </a:r>
          </a:p>
          <a:p>
            <a:pPr marL="646113" indent="-285750">
              <a:buFont typeface="Wingdings" panose="05000000000000000000" pitchFamily="2" charset="2"/>
              <a:buChar char="Ø"/>
            </a:pPr>
            <a:r>
              <a:rPr lang="en-US" altLang="zh-CN" sz="1400" b="0" kern="1200" dirty="0">
                <a:solidFill>
                  <a:srgbClr val="FF0000"/>
                </a:solidFill>
              </a:rPr>
              <a:t>Multi-AP Type 1 &amp; 2 coordination are considered for R-TWT operation (which one is suitable needs for further analysis – see next slide)</a:t>
            </a:r>
          </a:p>
          <a:p>
            <a:pPr marL="534988" indent="-174625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Option 1b: multiple-AP Type 2 coordination is not supported but multiple-AP Type 1 coordination is supported </a:t>
            </a:r>
          </a:p>
          <a:p>
            <a:pPr marL="646113" indent="-285750">
              <a:buFont typeface="Wingdings" panose="05000000000000000000" pitchFamily="2" charset="2"/>
              <a:buChar char="Ø"/>
            </a:pPr>
            <a:r>
              <a:rPr lang="en-US" altLang="zh-CN" sz="1400" b="0" kern="1200" dirty="0">
                <a:solidFill>
                  <a:srgbClr val="FF0000"/>
                </a:solidFill>
              </a:rPr>
              <a:t>Multi-AP Type 1 coordination is considered for R-TWT operation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Option 2: </a:t>
            </a:r>
            <a:r>
              <a:rPr lang="en-US" altLang="zh-CN" sz="1400" b="0" kern="1200" dirty="0"/>
              <a:t>APs cannot communicate with each other by co-channel signaling</a:t>
            </a:r>
          </a:p>
          <a:p>
            <a:pPr marL="534988" indent="-174625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Option 2a: APs can share the information through an intermediary STA by beacon request/response</a:t>
            </a:r>
          </a:p>
          <a:p>
            <a:pPr marL="646113" indent="-285750">
              <a:buFont typeface="Wingdings" panose="05000000000000000000" pitchFamily="2" charset="2"/>
              <a:buChar char="Ø"/>
            </a:pPr>
            <a:r>
              <a:rPr lang="en-US" altLang="zh-CN" sz="1400" b="0" kern="1200" dirty="0">
                <a:solidFill>
                  <a:srgbClr val="FF0000"/>
                </a:solidFill>
              </a:rPr>
              <a:t>Multi-AP Type 1 coordination is considered for R-TWT operation</a:t>
            </a:r>
            <a:endParaRPr lang="en-US" altLang="zh-CN" sz="1400" b="0" kern="1200" dirty="0"/>
          </a:p>
          <a:p>
            <a:pPr marL="534988" indent="-174625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Option 2b: APs can share the information by backhaul with limited KPIs</a:t>
            </a:r>
          </a:p>
          <a:p>
            <a:pPr marL="646113" indent="-285750">
              <a:buFont typeface="Wingdings" panose="05000000000000000000" pitchFamily="2" charset="2"/>
              <a:buChar char="Ø"/>
            </a:pPr>
            <a:r>
              <a:rPr lang="en-US" altLang="zh-CN" sz="1400" b="0" kern="1200" dirty="0">
                <a:solidFill>
                  <a:srgbClr val="FF0000"/>
                </a:solidFill>
              </a:rPr>
              <a:t>Multi-AP Type 1 coordination is considered for R-TWT operation</a:t>
            </a:r>
          </a:p>
          <a:p>
            <a:pPr marL="534988" indent="-174625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Option 2c: APs cannot share the information</a:t>
            </a:r>
          </a:p>
          <a:p>
            <a:pPr marL="646113" indent="-285750">
              <a:buFont typeface="Wingdings" panose="05000000000000000000" pitchFamily="2" charset="2"/>
              <a:buChar char="Ø"/>
            </a:pPr>
            <a:r>
              <a:rPr lang="en-US" altLang="zh-CN" sz="1400" b="0" kern="1200" dirty="0">
                <a:solidFill>
                  <a:srgbClr val="FF0000"/>
                </a:solidFill>
              </a:rPr>
              <a:t>No multi-AP coordination is suitable</a:t>
            </a:r>
          </a:p>
          <a:p>
            <a:pPr>
              <a:buFont typeface="Wingdings" panose="05000000000000000000" pitchFamily="2" charset="2"/>
              <a:buChar char="p"/>
            </a:pPr>
            <a:endParaRPr lang="zh-CN" altLang="en-US" sz="14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5BB4D68-EC8A-4C4A-9E14-D1CCB8967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BE36486-13AB-492B-9B2C-C141EE8E3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0182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9683786-BBFC-44EF-9697-32C46A935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Differentiation of Scenarios(Cont.)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248AFBB-22F7-41BF-8E14-E33E8D702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782" y="1752600"/>
            <a:ext cx="8488218" cy="4572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400" dirty="0"/>
              <a:t>The factors to differentiate the s</a:t>
            </a:r>
            <a:r>
              <a:rPr lang="en-US" altLang="zh-CN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cenarios </a:t>
            </a:r>
            <a:r>
              <a:rPr lang="en-US" altLang="zh-CN" sz="1400" dirty="0"/>
              <a:t>(limited to co-channel APs not affiliated with the same MLD)</a:t>
            </a:r>
            <a:endParaRPr lang="en-US" altLang="zh-CN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60363" indent="-360363">
              <a:buFont typeface="+mj-ea"/>
              <a:buAutoNum type="circleNumDbPlain" startAt="2"/>
            </a:pPr>
            <a:r>
              <a:rPr lang="en-US" altLang="zh-CN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STA pending for R-TWT operation with potential multiple-AP operation 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Option 3: </a:t>
            </a:r>
            <a:r>
              <a:rPr lang="en-US" altLang="zh-CN" sz="1400" kern="1200" dirty="0"/>
              <a:t>STA and AP from OBSS can communicate with each other with better KPIs </a:t>
            </a:r>
          </a:p>
          <a:p>
            <a:pPr marL="534988" indent="-174625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Option 3a: STA supports multiple-AP Type2 coordination(such as coordinated OFDMA/MU-MIMO/Beamforming, Joint Transmission) </a:t>
            </a:r>
          </a:p>
          <a:p>
            <a:pPr marL="628650" indent="266700" algn="just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400" b="0" kern="1200" dirty="0"/>
              <a:t>Option 3a-1: Option 1a is satisfied by APs</a:t>
            </a:r>
          </a:p>
          <a:p>
            <a:pPr marL="914400" indent="-285750" algn="just">
              <a:buFont typeface="Wingdings" panose="05000000000000000000" pitchFamily="2" charset="2"/>
              <a:buChar char="Ø"/>
              <a:tabLst>
                <a:tab pos="360363" algn="l"/>
              </a:tabLst>
            </a:pPr>
            <a:r>
              <a:rPr lang="en-US" altLang="zh-CN" sz="1400" b="0" kern="1200" dirty="0">
                <a:solidFill>
                  <a:srgbClr val="FF0000"/>
                </a:solidFill>
              </a:rPr>
              <a:t>Multi-AP Type 1 &amp; 2 coordination are considered for R-TWT operation (which one is suitable needs for further analysis – see next slide)</a:t>
            </a:r>
            <a:endParaRPr lang="en-US" altLang="zh-CN" sz="1400" b="0" kern="1200" dirty="0"/>
          </a:p>
          <a:p>
            <a:pPr marL="628650" indent="266700" algn="just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400" b="0" kern="1200" dirty="0"/>
              <a:t>Option 3a-2: Option 1a is not satisfied by APs</a:t>
            </a:r>
          </a:p>
          <a:p>
            <a:pPr marL="914400" indent="-285750" algn="just">
              <a:buFont typeface="Wingdings" panose="05000000000000000000" pitchFamily="2" charset="2"/>
              <a:buChar char="Ø"/>
              <a:tabLst>
                <a:tab pos="360363" algn="l"/>
              </a:tabLst>
            </a:pPr>
            <a:r>
              <a:rPr lang="en-US" altLang="zh-CN" sz="1400" b="0" kern="1200" dirty="0">
                <a:solidFill>
                  <a:srgbClr val="FF0000"/>
                </a:solidFill>
              </a:rPr>
              <a:t>Multi-AP Type 1 coordination is considered for R-TWT operation</a:t>
            </a:r>
            <a:endParaRPr lang="en-US" altLang="zh-CN" sz="1400" b="0" kern="1200" dirty="0"/>
          </a:p>
          <a:p>
            <a:pPr marL="534988" indent="-174625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Option 1b: STA doesn’t support multiple-AP Type2 coordination</a:t>
            </a:r>
          </a:p>
          <a:p>
            <a:pPr marL="914400" indent="-285750" algn="just">
              <a:buFont typeface="Wingdings" panose="05000000000000000000" pitchFamily="2" charset="2"/>
              <a:buChar char="Ø"/>
              <a:tabLst>
                <a:tab pos="360363" algn="l"/>
              </a:tabLst>
            </a:pPr>
            <a:r>
              <a:rPr lang="en-US" altLang="zh-CN" sz="1400" b="0" kern="1200" dirty="0">
                <a:solidFill>
                  <a:srgbClr val="FF0000"/>
                </a:solidFill>
              </a:rPr>
              <a:t>Multi-AP Type 1 coordination is considered for R-TWT operation</a:t>
            </a:r>
            <a:endParaRPr lang="en-US" altLang="zh-CN" sz="1400" b="0" kern="12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Option 4: </a:t>
            </a:r>
            <a:r>
              <a:rPr lang="en-US" altLang="zh-CN" sz="1400" kern="1200" dirty="0"/>
              <a:t>STA and AP from OBSS cannot communicate with each other</a:t>
            </a:r>
          </a:p>
          <a:p>
            <a:pPr marL="628650" indent="266700" algn="just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400" b="0" kern="1200" dirty="0"/>
              <a:t>Option 4a: at least one of </a:t>
            </a:r>
            <a:r>
              <a:rPr lang="en-US" altLang="zh-CN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Option 1, </a:t>
            </a:r>
            <a:r>
              <a:rPr lang="en-US" altLang="zh-CN" sz="1400" b="0" kern="1200" dirty="0"/>
              <a:t>Option 2a and Option 2b is satisfied</a:t>
            </a:r>
          </a:p>
          <a:p>
            <a:pPr marL="914400" indent="-285750" algn="just">
              <a:buFont typeface="Wingdings" panose="05000000000000000000" pitchFamily="2" charset="2"/>
              <a:buChar char="Ø"/>
              <a:tabLst>
                <a:tab pos="360363" algn="l"/>
              </a:tabLst>
            </a:pPr>
            <a:r>
              <a:rPr lang="en-US" altLang="zh-CN" sz="1400" b="0" kern="1200" dirty="0">
                <a:solidFill>
                  <a:srgbClr val="FF0000"/>
                </a:solidFill>
              </a:rPr>
              <a:t>Multi-AP Type 1 coordination is considered for R-TWT operation</a:t>
            </a:r>
          </a:p>
          <a:p>
            <a:pPr marL="628650" indent="266700" algn="just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400" b="0" kern="1200" dirty="0"/>
              <a:t>Option 4b: none of </a:t>
            </a:r>
            <a:r>
              <a:rPr lang="en-US" altLang="zh-CN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Option 1, </a:t>
            </a:r>
            <a:r>
              <a:rPr lang="en-US" altLang="zh-CN" sz="1400" b="0" kern="1200" dirty="0"/>
              <a:t>Option 2a and Option 2b is satisfied</a:t>
            </a:r>
          </a:p>
          <a:p>
            <a:pPr marL="914400" indent="-285750" algn="just">
              <a:buFont typeface="Wingdings" panose="05000000000000000000" pitchFamily="2" charset="2"/>
              <a:buChar char="Ø"/>
              <a:tabLst>
                <a:tab pos="360363" algn="l"/>
              </a:tabLst>
            </a:pPr>
            <a:r>
              <a:rPr lang="en-US" altLang="zh-CN" sz="1400" b="0" kern="1200" dirty="0">
                <a:solidFill>
                  <a:srgbClr val="FF0000"/>
                </a:solidFill>
              </a:rPr>
              <a:t>No multi-AP coordination is suitable</a:t>
            </a:r>
          </a:p>
          <a:p>
            <a:pPr>
              <a:buFont typeface="Wingdings" panose="05000000000000000000" pitchFamily="2" charset="2"/>
              <a:buChar char="p"/>
            </a:pPr>
            <a:endParaRPr lang="zh-CN" altLang="en-US" sz="14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5BB4D68-EC8A-4C4A-9E14-D1CCB8967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BE36486-13AB-492B-9B2C-C141EE8E3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7486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9683786-BBFC-44EF-9697-32C46A935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Differentiation of Scenarios(Cont.)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248AFBB-22F7-41BF-8E14-E33E8D702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782" y="1752600"/>
            <a:ext cx="8412018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400" dirty="0"/>
              <a:t>The factors to differentiate the s</a:t>
            </a:r>
            <a:r>
              <a:rPr lang="en-US" altLang="zh-CN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cenarios </a:t>
            </a:r>
            <a:r>
              <a:rPr lang="en-US" altLang="zh-CN" sz="1400" dirty="0"/>
              <a:t>(limited to co-channel APs not affiliated with the same MLD)</a:t>
            </a:r>
            <a:endParaRPr lang="en-US" altLang="zh-CN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60363" indent="-360363">
              <a:buFont typeface="+mj-ea"/>
              <a:buAutoNum type="circleNumDbPlain" startAt="3"/>
            </a:pPr>
            <a:r>
              <a:rPr lang="en-US" altLang="zh-CN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Channel conditions for STA and APs pending for multi-AP coordination 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Option 5: Channel conditions are suitable for multi-AP Type2 coordination</a:t>
            </a:r>
            <a:r>
              <a:rPr lang="en-US" altLang="zh-CN" sz="1400" kern="1200" dirty="0"/>
              <a:t>(such as coordinated OFDMA/MU-MIMO/</a:t>
            </a:r>
            <a:r>
              <a:rPr lang="en-US" altLang="zh-CN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Beamforming, Joint Transmission)  </a:t>
            </a:r>
          </a:p>
          <a:p>
            <a:pPr marL="534988" indent="-174625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400" b="0" kern="1200" dirty="0"/>
              <a:t>Option 5a: Option 3a-1 is satisfied</a:t>
            </a:r>
          </a:p>
          <a:p>
            <a:pPr marL="646113" indent="-285750">
              <a:buFont typeface="Wingdings" panose="05000000000000000000" pitchFamily="2" charset="2"/>
              <a:buChar char="Ø"/>
              <a:tabLst>
                <a:tab pos="360363" algn="l"/>
              </a:tabLst>
            </a:pPr>
            <a:r>
              <a:rPr lang="en-US" altLang="zh-CN" sz="1400" b="0" kern="1200" dirty="0">
                <a:solidFill>
                  <a:srgbClr val="FF0000"/>
                </a:solidFill>
              </a:rPr>
              <a:t>Multi-AP Type 1 &amp; 2 coordination are suitable for R-TWT operation</a:t>
            </a:r>
          </a:p>
          <a:p>
            <a:pPr marL="534988" indent="-174625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400" b="0" kern="1200" dirty="0"/>
              <a:t>Option 5b: Option 4a is satisfied</a:t>
            </a:r>
          </a:p>
          <a:p>
            <a:pPr marL="646113" indent="-285750">
              <a:buFont typeface="Wingdings" panose="05000000000000000000" pitchFamily="2" charset="2"/>
              <a:buChar char="Ø"/>
              <a:tabLst>
                <a:tab pos="360363" algn="l"/>
              </a:tabLst>
            </a:pPr>
            <a:r>
              <a:rPr lang="en-US" altLang="zh-CN" sz="1400" b="0" kern="1200" dirty="0">
                <a:solidFill>
                  <a:srgbClr val="FF0000"/>
                </a:solidFill>
              </a:rPr>
              <a:t>Multi-AP Type 1 coordination is suitable for R-TWT operation</a:t>
            </a:r>
          </a:p>
          <a:p>
            <a:pPr marL="646113" indent="-285750">
              <a:buFont typeface="Wingdings" panose="05000000000000000000" pitchFamily="2" charset="2"/>
              <a:buChar char="Ø"/>
              <a:tabLst>
                <a:tab pos="360363" algn="l"/>
              </a:tabLst>
            </a:pPr>
            <a:r>
              <a:rPr lang="en-US" altLang="zh-CN" sz="1400" b="0" kern="1200" dirty="0">
                <a:solidFill>
                  <a:srgbClr val="FF0000"/>
                </a:solidFill>
              </a:rPr>
              <a:t>Multi-AP Type 2 coordination is NOT suitable for R-TWT operation</a:t>
            </a:r>
            <a:endParaRPr lang="en-US" altLang="zh-CN" sz="1400" b="0" kern="1200" dirty="0"/>
          </a:p>
          <a:p>
            <a:pPr marL="534988" indent="-174625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400" b="0" kern="1200" dirty="0"/>
              <a:t>Option 5c: None of Option 3a-1 and Option 4a is satisfied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Option 6: Channel conditions are not suitable for multi-AP  coordination </a:t>
            </a:r>
            <a:endParaRPr lang="en-US" altLang="zh-CN" sz="1400" b="0" kern="1200" dirty="0"/>
          </a:p>
          <a:p>
            <a:pPr marL="646113" indent="-285750">
              <a:buFont typeface="Wingdings" panose="05000000000000000000" pitchFamily="2" charset="2"/>
              <a:buChar char="Ø"/>
              <a:tabLst>
                <a:tab pos="360363" algn="l"/>
              </a:tabLst>
            </a:pPr>
            <a:r>
              <a:rPr lang="en-US" altLang="zh-CN" sz="1400" b="0" kern="1200" dirty="0">
                <a:solidFill>
                  <a:srgbClr val="FF0000"/>
                </a:solidFill>
              </a:rPr>
              <a:t>Multi-AP Type 1 coordination is suitable for R-TWT operation</a:t>
            </a:r>
          </a:p>
          <a:p>
            <a:pPr marL="646113" indent="-285750">
              <a:buFont typeface="Wingdings" panose="05000000000000000000" pitchFamily="2" charset="2"/>
              <a:buChar char="Ø"/>
              <a:tabLst>
                <a:tab pos="360363" algn="l"/>
              </a:tabLst>
            </a:pPr>
            <a:r>
              <a:rPr lang="en-US" altLang="zh-CN" sz="1400" b="0" kern="1200" dirty="0">
                <a:solidFill>
                  <a:srgbClr val="FF0000"/>
                </a:solidFill>
              </a:rPr>
              <a:t>Multi-AP Type 2 coordination is NOT suitable for R-TWT operation</a:t>
            </a:r>
            <a:endParaRPr lang="zh-CN" altLang="en-US" sz="1400" b="0" kern="1200" dirty="0">
              <a:solidFill>
                <a:srgbClr val="FF0000"/>
              </a:solidFill>
            </a:endParaRPr>
          </a:p>
          <a:p>
            <a:pPr marL="534988" indent="-174625">
              <a:buFont typeface="Arial" panose="020B0604020202020204" pitchFamily="34" charset="0"/>
              <a:buChar char="•"/>
              <a:tabLst>
                <a:tab pos="360363" algn="l"/>
              </a:tabLst>
            </a:pPr>
            <a:endParaRPr lang="zh-CN" altLang="en-US" sz="1400" b="0" kern="12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5BB4D68-EC8A-4C4A-9E14-D1CCB8967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BE36486-13AB-492B-9B2C-C141EE8E3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4698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9683786-BBFC-44EF-9697-32C46A935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Differentiation of Scenarios(Cont.)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248AFBB-22F7-41BF-8E14-E33E8D702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782" y="1752600"/>
            <a:ext cx="8412018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400" dirty="0"/>
              <a:t>The factors to differentiate the s</a:t>
            </a:r>
            <a:r>
              <a:rPr lang="en-US" altLang="zh-CN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cenarios </a:t>
            </a:r>
            <a:r>
              <a:rPr lang="en-US" altLang="zh-CN" sz="1400" dirty="0"/>
              <a:t>(limited to co-channel APs not affiliated with the same MLD)</a:t>
            </a:r>
            <a:endParaRPr lang="en-US" altLang="zh-CN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60363" indent="-360363">
              <a:buFont typeface="+mj-ea"/>
              <a:buAutoNum type="circleNumDbPlain" startAt="4"/>
            </a:pPr>
            <a:r>
              <a:rPr lang="en-US" altLang="zh-CN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Other factors for the selection of Multi-AP Type 1 &amp; 2 coordination 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b="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number of STAs pending for R-TWT operation that are associated with only one AP or different APs for multi-AP coordination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b="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throughput or latency requirements of latency sensitive traffic needed by STAs pending for R-TWT operation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b="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BSS load requirements of non-latency-sensitive traffic from other STAs that are associated with different APs for multi-AP coordination</a:t>
            </a:r>
          </a:p>
          <a:p>
            <a:pPr>
              <a:buFont typeface="Wingdings" panose="05000000000000000000" pitchFamily="2" charset="2"/>
              <a:buChar char="Ø"/>
            </a:pPr>
            <a:endParaRPr lang="zh-CN" altLang="en-US" sz="1400" b="0" kern="1200" dirty="0">
              <a:solidFill>
                <a:srgbClr val="FF0000"/>
              </a:solidFill>
            </a:endParaRPr>
          </a:p>
          <a:p>
            <a:pPr marL="534988" indent="-174625">
              <a:buFont typeface="Arial" panose="020B0604020202020204" pitchFamily="34" charset="0"/>
              <a:buChar char="•"/>
              <a:tabLst>
                <a:tab pos="360363" algn="l"/>
              </a:tabLst>
            </a:pPr>
            <a:endParaRPr lang="zh-CN" altLang="en-US" sz="1400" b="0" kern="12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5BB4D68-EC8A-4C4A-9E14-D1CCB8967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BE36486-13AB-492B-9B2C-C141EE8E3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3984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6B547E-46E6-42FB-BA35-43CBC87A5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kern="1200" dirty="0"/>
              <a:t>Multi-AP</a:t>
            </a:r>
            <a:r>
              <a:rPr lang="en-US" altLang="zh-CN" dirty="0"/>
              <a:t> Type1 coordination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094232A-FBC0-43BF-8323-1489156E7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55541"/>
            <a:ext cx="8458200" cy="1568659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200" b="0" kern="1200" dirty="0"/>
              <a:t>Roles of APs for Multi-AP Type1 coordination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200" b="0" kern="1200" dirty="0">
                <a:solidFill>
                  <a:srgbClr val="FF0000"/>
                </a:solidFill>
              </a:rPr>
              <a:t>Coordinating AP (AP1 in the Figure): initiating the R-TWT operation, for example a STA associated with the AP(i.e. AP1) requests for the setup of R-TWT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200" b="0" kern="1200" dirty="0">
                <a:solidFill>
                  <a:srgbClr val="FF0000"/>
                </a:solidFill>
              </a:rPr>
              <a:t>Coordinated AP (AP2 in the Figure): restrict the frame exchanges between the AP(i.e. AP2) and its associated STAs for enhance medium access protection for the BSS of the coordinating AP(i.e. AP1) during R-TWT SPs in BSS1</a:t>
            </a:r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200" b="0" kern="1200" dirty="0"/>
              <a:t>AP1 and AP2 can share the information by co-channel communication or a backhaul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endParaRPr lang="en-US" altLang="zh-CN" sz="1200" b="0" kern="1200" dirty="0"/>
          </a:p>
          <a:p>
            <a:pPr marL="685800" algn="just">
              <a:buFont typeface="Arial" panose="020B0604020202020204" pitchFamily="34" charset="0"/>
              <a:buChar char="•"/>
            </a:pPr>
            <a:endParaRPr lang="zh-CN" altLang="en-US" sz="1200" b="0" kern="12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B3F0F7C-846F-47FA-A991-5F725F81B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5C34BF3-D6DA-4233-B1BC-1D29B76A4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8</a:t>
            </a:fld>
            <a:endParaRPr lang="en-US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D0FD2CB7-0233-40D5-BEF1-344FD4C2F7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2824" y="3690556"/>
            <a:ext cx="3181176" cy="1965428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7D2430BE-090F-46C6-92A8-42FA49A9B4B1}"/>
              </a:ext>
            </a:extLst>
          </p:cNvPr>
          <p:cNvSpPr/>
          <p:nvPr/>
        </p:nvSpPr>
        <p:spPr>
          <a:xfrm>
            <a:off x="6152170" y="5711519"/>
            <a:ext cx="26500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00" dirty="0"/>
              <a:t>Figure. Scenario for Multi-AP operation Type1 </a:t>
            </a:r>
          </a:p>
          <a:p>
            <a:pPr algn="ctr"/>
            <a:r>
              <a:rPr lang="en-US" altLang="zh-CN" sz="1000" dirty="0"/>
              <a:t>(loose coordination) </a:t>
            </a:r>
            <a:endParaRPr lang="zh-CN" altLang="en-US" sz="1000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BBFC188A-8CA3-4223-8F9F-869008312494}"/>
              </a:ext>
            </a:extLst>
          </p:cNvPr>
          <p:cNvSpPr txBox="1"/>
          <p:nvPr/>
        </p:nvSpPr>
        <p:spPr>
          <a:xfrm>
            <a:off x="533399" y="2832181"/>
            <a:ext cx="5429425" cy="3390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hangingPunct="0">
              <a:spcBef>
                <a:spcPts val="336"/>
              </a:spcBef>
              <a:buFont typeface="Wingdings" panose="05000000000000000000" pitchFamily="2" charset="2"/>
              <a:buChar char="p"/>
            </a:pPr>
            <a:r>
              <a:rPr lang="en-US" altLang="zh-CN" dirty="0">
                <a:latin typeface="+mn-lt"/>
              </a:rPr>
              <a:t>Multi-AP Type1 coordination for SP scheduling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en-US" altLang="zh-CN" dirty="0">
                <a:latin typeface="+mn-lt"/>
              </a:rPr>
              <a:t>AP2 take actions to protect the frame exchanges during the r-TWT SPs in BSS1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en-US" altLang="zh-CN" dirty="0">
                <a:latin typeface="+mn-lt"/>
              </a:rPr>
              <a:t>Frame exchanges during  the r-TWT SPs are limited in BSS2</a:t>
            </a:r>
          </a:p>
          <a:p>
            <a:pPr marL="360363" indent="268288" algn="just">
              <a:spcBef>
                <a:spcPts val="336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FF0000"/>
                </a:solidFill>
              </a:rPr>
              <a:t>Only STAs that satisfy the constraints (their frame exchanges with AP2 cannot disturb the frame exchanges during R-TWT SPs in BSS1, such as STA2-2 in the Figure) are allowed or given priority to exchange frames</a:t>
            </a:r>
          </a:p>
          <a:p>
            <a:pPr marL="628650" indent="-268288" algn="just">
              <a:spcBef>
                <a:spcPts val="336"/>
              </a:spcBef>
              <a:buFont typeface="Wingdings" panose="05000000000000000000" pitchFamily="2" charset="2"/>
              <a:buChar char="Ø"/>
            </a:pPr>
            <a:r>
              <a:rPr lang="en-US" altLang="zh-CN" dirty="0"/>
              <a:t>Transmission power is limited for the STAs(i.e. STA2-2) that exchange frames in BSS2</a:t>
            </a:r>
          </a:p>
          <a:p>
            <a:pPr marL="360363" indent="268288" algn="just">
              <a:spcBef>
                <a:spcPts val="336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FF0000"/>
                </a:solidFill>
              </a:rPr>
              <a:t>Another R-TWT can be set up in BSS2 to implement this function</a:t>
            </a:r>
          </a:p>
          <a:p>
            <a:pPr marL="628650" indent="-268288" algn="just">
              <a:spcBef>
                <a:spcPts val="336"/>
              </a:spcBef>
              <a:buFont typeface="Wingdings" panose="05000000000000000000" pitchFamily="2" charset="2"/>
              <a:buChar char="Ø"/>
            </a:pPr>
            <a:r>
              <a:rPr lang="en-US" altLang="zh-CN" dirty="0"/>
              <a:t>The schedule in this R-TWT in BSS2 is aligned with the schedule in the R-TWT in BSS1</a:t>
            </a:r>
          </a:p>
          <a:p>
            <a:pPr marL="628650" indent="-268288" algn="just">
              <a:spcBef>
                <a:spcPts val="336"/>
              </a:spcBef>
              <a:buFont typeface="Wingdings" panose="05000000000000000000" pitchFamily="2" charset="2"/>
              <a:buChar char="Ø"/>
            </a:pPr>
            <a:r>
              <a:rPr lang="en-US" altLang="zh-CN" dirty="0"/>
              <a:t>STAs that satisfy the constraints(i.e. STA2-2) can be the member STAs of this R-TWT in BSS2</a:t>
            </a:r>
          </a:p>
          <a:p>
            <a:pPr marL="628650" indent="-268288" algn="just">
              <a:spcBef>
                <a:spcPts val="336"/>
              </a:spcBef>
              <a:buFont typeface="Wingdings" panose="05000000000000000000" pitchFamily="2" charset="2"/>
              <a:buChar char="Ø"/>
            </a:pPr>
            <a:r>
              <a:rPr lang="en-US" altLang="zh-CN" dirty="0"/>
              <a:t>Limit the frame exchange of the STAs that cannot satisfy the constraints (the STAs are NOT the member STAs of this R-TWT in BSS2)</a:t>
            </a:r>
          </a:p>
          <a:p>
            <a:pPr marL="628650" indent="-268288" algn="just">
              <a:spcBef>
                <a:spcPts val="336"/>
              </a:spcBef>
              <a:buFont typeface="Wingdings" panose="05000000000000000000" pitchFamily="2" charset="2"/>
              <a:buChar char="Ø"/>
            </a:pPr>
            <a:r>
              <a:rPr lang="en-US" altLang="zh-CN" dirty="0"/>
              <a:t>Quieting the legacy STAs in BSS2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76927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341CAD-8750-4EBA-99EB-015FDAB69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kern="1200" dirty="0"/>
              <a:t>Multi-AP </a:t>
            </a:r>
            <a:r>
              <a:rPr lang="en-US" altLang="zh-CN" dirty="0"/>
              <a:t>Type1</a:t>
            </a:r>
            <a:r>
              <a:rPr lang="en-US" altLang="zh-CN" kern="1200" dirty="0"/>
              <a:t> </a:t>
            </a:r>
            <a:r>
              <a:rPr lang="en-US" altLang="zh-CN" dirty="0"/>
              <a:t>coordination</a:t>
            </a:r>
            <a:r>
              <a:rPr lang="en-US" altLang="zh-CN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(Cont.)</a:t>
            </a:r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20A2F2D-3639-41CD-9689-FB743A47E2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95239"/>
            <a:ext cx="8534400" cy="1907342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400" b="0" kern="1200" dirty="0"/>
              <a:t>R-TWT setup is negotiated among APs 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AP2 can accept or reject the R-TWT request from BSS1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>
                <a:solidFill>
                  <a:srgbClr val="FF0000"/>
                </a:solidFill>
              </a:rPr>
              <a:t>The information for TX. Power constraints and acceptable RSSI of AP1 and STA1-1 is exchanged</a:t>
            </a:r>
            <a:r>
              <a:rPr lang="en-US" altLang="zh-CN" sz="1400" b="0" kern="1200" dirty="0"/>
              <a:t>.</a:t>
            </a:r>
            <a:endParaRPr lang="zh-CN" altLang="en-US" sz="1400" b="0" kern="1200" dirty="0"/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400" b="0" kern="1200" dirty="0"/>
              <a:t>After successful R-TWT setup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STA1-1 exchanges frames initiated by AP1 during R-TWT SP in BSS1 </a:t>
            </a:r>
            <a:r>
              <a:rPr lang="en-US" altLang="zh-CN" sz="1400" b="0" kern="1200" dirty="0">
                <a:solidFill>
                  <a:srgbClr val="FF0000"/>
                </a:solidFill>
              </a:rPr>
              <a:t>with allowed TX. power</a:t>
            </a:r>
            <a:r>
              <a:rPr lang="en-US" altLang="zh-CN" sz="1400" b="0" kern="1200" dirty="0"/>
              <a:t>.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AP2 initiates frame exchange with the </a:t>
            </a:r>
            <a:r>
              <a:rPr lang="en-US" altLang="zh-CN" sz="1400" b="0" kern="1200" dirty="0">
                <a:solidFill>
                  <a:srgbClr val="FF0000"/>
                </a:solidFill>
              </a:rPr>
              <a:t>STAs that satisfy the TX. constraints </a:t>
            </a:r>
            <a:r>
              <a:rPr lang="en-US" altLang="zh-CN" sz="1400" b="0" kern="1200" dirty="0"/>
              <a:t>with allowed TX. power during R-TWT SP in BSS2 corresponding to R-TWT SP  in BSS1 to be protected</a:t>
            </a:r>
            <a:endParaRPr lang="zh-CN" altLang="en-US" sz="1400" b="0" kern="12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EF694D7-4591-41D9-A1C9-707161931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BC92F27-8807-4F70-B8ED-4DDD97DC4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9</a:t>
            </a:fld>
            <a:endParaRPr lang="en-US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56DA65EC-7C38-4C81-903F-C39E3EE7BB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3429000"/>
            <a:ext cx="7350918" cy="2743200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BFC1AC15-A745-47FC-8E2B-A657018EB5A8}"/>
              </a:ext>
            </a:extLst>
          </p:cNvPr>
          <p:cNvSpPr/>
          <p:nvPr/>
        </p:nvSpPr>
        <p:spPr>
          <a:xfrm>
            <a:off x="2057400" y="6198619"/>
            <a:ext cx="44230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Figure. Signaling for Multi-AP operation Type1 (loose coordination)</a:t>
            </a:r>
          </a:p>
          <a:p>
            <a:r>
              <a:rPr lang="en-US" altLang="zh-CN" dirty="0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2858979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10790</TotalTime>
  <Words>2059</Words>
  <Application>Microsoft Office PowerPoint</Application>
  <PresentationFormat>全屏显示(4:3)</PresentationFormat>
  <Paragraphs>194</Paragraphs>
  <Slides>15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9" baseType="lpstr">
      <vt:lpstr>Arial</vt:lpstr>
      <vt:lpstr>Times New Roman</vt:lpstr>
      <vt:lpstr>Wingdings</vt:lpstr>
      <vt:lpstr>802-11-Submission</vt:lpstr>
      <vt:lpstr>Multi-AP Coordination for Low Latency Traffic Delivery: Usage Scenarios and potential features</vt:lpstr>
      <vt:lpstr>Introduction</vt:lpstr>
      <vt:lpstr>Recap</vt:lpstr>
      <vt:lpstr>Differentiation of Scenarios</vt:lpstr>
      <vt:lpstr>Differentiation of Scenarios(Cont.) </vt:lpstr>
      <vt:lpstr>Differentiation of Scenarios(Cont.) </vt:lpstr>
      <vt:lpstr>Differentiation of Scenarios(Cont.) </vt:lpstr>
      <vt:lpstr>Multi-AP Type1 coordination </vt:lpstr>
      <vt:lpstr>Multi-AP Type1 coordination (Cont.) </vt:lpstr>
      <vt:lpstr>Multi-AP Type2 Coordination </vt:lpstr>
      <vt:lpstr>Multi-AP Type2 Coordination (Cont.) </vt:lpstr>
      <vt:lpstr>Candidate Features for Multi-AP Coordination</vt:lpstr>
      <vt:lpstr>Summary</vt:lpstr>
      <vt:lpstr>Straw Poll</vt:lpstr>
      <vt:lpstr>Reference</vt:lpstr>
    </vt:vector>
  </TitlesOfParts>
  <Company>Marvell Semiconductor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卢刘明(Liuming Lu)</cp:lastModifiedBy>
  <cp:revision>3660</cp:revision>
  <cp:lastPrinted>2014-11-04T15:04:00Z</cp:lastPrinted>
  <dcterms:created xsi:type="dcterms:W3CDTF">2007-04-17T18:10:00Z</dcterms:created>
  <dcterms:modified xsi:type="dcterms:W3CDTF">2023-03-13T20:15:44Z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