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538" r:id="rId6"/>
    <p:sldId id="539" r:id="rId7"/>
    <p:sldId id="540" r:id="rId8"/>
    <p:sldId id="541" r:id="rId9"/>
    <p:sldId id="542" r:id="rId10"/>
    <p:sldId id="554" r:id="rId11"/>
    <p:sldId id="549" r:id="rId12"/>
    <p:sldId id="556" r:id="rId13"/>
    <p:sldId id="557" r:id="rId14"/>
    <p:sldId id="558" r:id="rId15"/>
    <p:sldId id="559" r:id="rId16"/>
    <p:sldId id="560" r:id="rId17"/>
    <p:sldId id="567" r:id="rId18"/>
    <p:sldId id="561" r:id="rId19"/>
    <p:sldId id="562" r:id="rId20"/>
    <p:sldId id="563" r:id="rId21"/>
    <p:sldId id="577" r:id="rId22"/>
    <p:sldId id="568" r:id="rId23"/>
    <p:sldId id="566" r:id="rId24"/>
    <p:sldId id="564" r:id="rId25"/>
    <p:sldId id="569" r:id="rId26"/>
    <p:sldId id="570" r:id="rId27"/>
    <p:sldId id="571" r:id="rId28"/>
    <p:sldId id="572" r:id="rId29"/>
    <p:sldId id="574" r:id="rId30"/>
    <p:sldId id="573" r:id="rId31"/>
    <p:sldId id="575" r:id="rId32"/>
    <p:sldId id="576" r:id="rId33"/>
    <p:sldId id="565" r:id="rId34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41AB5-6E4B-4741-A136-2F07D2A40513}" v="10" dt="2023-01-06T21:48:21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6240" autoAdjust="0"/>
  </p:normalViewPr>
  <p:slideViewPr>
    <p:cSldViewPr>
      <p:cViewPr varScale="1">
        <p:scale>
          <a:sx n="103" d="100"/>
          <a:sy n="103" d="100"/>
        </p:scale>
        <p:origin x="2442" y="10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9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5F0A67CB-CEDB-45B7-8A9A-ED3672DC8F3B}" dt="2021-07-02T22:19:34.021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5F0A67CB-CEDB-45B7-8A9A-ED3672DC8F3B}" dt="2021-07-02T22:24:51.268" v="43" actId="1076"/>
          <ac:spMkLst>
            <pc:docMk/>
            <pc:sldMk cId="4109633702" sldId="511"/>
            <ac:spMk id="11" creationId="{C8B285BC-2FF4-48DD-ADB5-A6ED6F5AAF74}"/>
          </ac:spMkLst>
        </pc:spChg>
      </pc:sld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33.184" v="18" actId="20577"/>
        <pc:sldMkLst>
          <pc:docMk/>
          <pc:sldMk cId="0" sldId="256"/>
        </pc:sldMkLst>
        <pc:spChg chg="mod">
          <ac:chgData name="Steve Shellhammer" userId="0e71f22d-ee3e-49c0-82ff-dbc290af8082" providerId="ADAL" clId="{467BD3AC-F198-4FA9-8F8B-0EF76C763259}" dt="2020-08-24T17:50:33.184" v="1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  <pc:spChg chg="mod">
          <ac:chgData name="Steve Shellhammer" userId="0e71f22d-ee3e-49c0-82ff-dbc290af8082" providerId="ADAL" clId="{467BD3AC-F198-4FA9-8F8B-0EF76C763259}" dt="2020-08-24T17:50:06.869" v="8" actId="6549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  <pc:spChg chg="mod">
          <ac:chgData name="Steve Shellhammer" userId="0e71f22d-ee3e-49c0-82ff-dbc290af8082" providerId="ADAL" clId="{467BD3AC-F198-4FA9-8F8B-0EF76C763259}" dt="2020-08-24T18:13:18.014" v="595" actId="20577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15:30.124" v="670" actId="20577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467BD3AC-F198-4FA9-8F8B-0EF76C763259}" dt="2020-08-24T17:50:57.965" v="22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  <pc:picChg chg="mod">
          <ac:chgData name="Steve Shellhammer" userId="0e71f22d-ee3e-49c0-82ff-dbc290af8082" providerId="ADAL" clId="{467BD3AC-F198-4FA9-8F8B-0EF76C763259}" dt="2020-08-24T17:58:08.830" v="98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  <pc:spChg chg="mod">
          <ac:chgData name="Steve Shellhammer" userId="0e71f22d-ee3e-49c0-82ff-dbc290af8082" providerId="ADAL" clId="{467BD3AC-F198-4FA9-8F8B-0EF76C763259}" dt="2020-08-24T18:07:09.017" v="376" actId="20577"/>
          <ac:spMkLst>
            <pc:docMk/>
            <pc:sldMk cId="2415202813" sldId="486"/>
            <ac:spMk id="3" creationId="{85E764BB-08F0-4F5B-87CC-541A3CA35AB1}"/>
          </ac:spMkLst>
        </pc:spChg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  <pc:spChg chg="mod">
          <ac:chgData name="Steve Shellhammer" userId="0e71f22d-ee3e-49c0-82ff-dbc290af8082" providerId="ADAL" clId="{467BD3AC-F198-4FA9-8F8B-0EF76C763259}" dt="2020-08-24T18:00:23.943" v="200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467BD3AC-F198-4FA9-8F8B-0EF76C763259}" dt="2020-08-24T18:13:03.042" v="587" actId="20577"/>
          <ac:spMkLst>
            <pc:docMk/>
            <pc:sldMk cId="675243109" sldId="487"/>
            <ac:spMk id="3" creationId="{F7F3A0E5-FAAC-4B6F-9E0C-21E97D74B750}"/>
          </ac:spMkLst>
        </pc:spChg>
        <pc:spChg chg="add mod">
          <ac:chgData name="Steve Shellhammer" userId="0e71f22d-ee3e-49c0-82ff-dbc290af8082" providerId="ADAL" clId="{467BD3AC-F198-4FA9-8F8B-0EF76C763259}" dt="2020-08-24T18:14:55.447" v="652" actId="14100"/>
          <ac:spMkLst>
            <pc:docMk/>
            <pc:sldMk cId="675243109" sldId="487"/>
            <ac:spMk id="7" creationId="{C3FF793B-028C-4B28-85CC-FD8D7C5052C6}"/>
          </ac:spMkLst>
        </pc:spChg>
        <pc:graphicFrameChg chg="add mod modGraphic">
          <ac:chgData name="Steve Shellhammer" userId="0e71f22d-ee3e-49c0-82ff-dbc290af8082" providerId="ADAL" clId="{467BD3AC-F198-4FA9-8F8B-0EF76C763259}" dt="2020-08-24T18:15:00.246" v="653" actId="403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467BD3AC-F198-4FA9-8F8B-0EF76C763259}" dt="2020-08-24T18:15:49.246" v="671" actId="404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467BD3AC-F198-4FA9-8F8B-0EF76C763259}" dt="2020-08-24T18:15:56.133" v="67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  <pc:spChg chg="mod">
          <ac:chgData name="Steve Shellhammer" userId="0e71f22d-ee3e-49c0-82ff-dbc290af8082" providerId="ADAL" clId="{467BD3AC-F198-4FA9-8F8B-0EF76C763259}" dt="2020-08-24T17:57:37.140" v="71" actId="1076"/>
          <ac:spMkLst>
            <pc:docMk/>
            <pc:sldMk cId="506027600" sldId="490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01:34.366" v="208" actId="20577"/>
          <ac:spMkLst>
            <pc:docMk/>
            <pc:sldMk cId="506027600" sldId="490"/>
            <ac:spMk id="3" creationId="{85E764BB-08F0-4F5B-87CC-541A3CA35AB1}"/>
          </ac:spMkLst>
        </pc:spChg>
        <pc:picChg chg="mod">
          <ac:chgData name="Steve Shellhammer" userId="0e71f22d-ee3e-49c0-82ff-dbc290af8082" providerId="ADAL" clId="{467BD3AC-F198-4FA9-8F8B-0EF76C763259}" dt="2020-08-24T18:01:22.506" v="204" actId="1076"/>
          <ac:picMkLst>
            <pc:docMk/>
            <pc:sldMk cId="506027600" sldId="490"/>
            <ac:picMk id="9" creationId="{9DD57DE5-AF6C-40B1-A155-AB448FE707D0}"/>
          </ac:picMkLst>
        </pc:picChg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  <pc:spChg chg="del">
          <ac:chgData name="Steve Shellhammer" userId="0e71f22d-ee3e-49c0-82ff-dbc290af8082" providerId="ADAL" clId="{467BD3AC-F198-4FA9-8F8B-0EF76C763259}" dt="2020-08-24T18:02:32.856" v="210" actId="3680"/>
          <ac:spMkLst>
            <pc:docMk/>
            <pc:sldMk cId="634102025" sldId="491"/>
            <ac:spMk id="3" creationId="{4548D7F8-968D-49C8-B813-55A4DF4F9062}"/>
          </ac:spMkLst>
        </pc:spChg>
        <pc:graphicFrameChg chg="add mod ord modGraphic">
          <ac:chgData name="Steve Shellhammer" userId="0e71f22d-ee3e-49c0-82ff-dbc290af8082" providerId="ADAL" clId="{467BD3AC-F198-4FA9-8F8B-0EF76C763259}" dt="2020-08-24T18:09:13.285" v="517" actId="404"/>
          <ac:graphicFrameMkLst>
            <pc:docMk/>
            <pc:sldMk cId="634102025" sldId="491"/>
            <ac:graphicFrameMk id="7" creationId="{4F1ACEC2-331B-42CC-9998-446F904EBBA7}"/>
          </ac:graphicFrameMkLst>
        </pc:graphicFrameChg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  <pc:spChg chg="mod">
          <ac:chgData name="Steve Shellhammer" userId="0e71f22d-ee3e-49c0-82ff-dbc290af8082" providerId="ADAL" clId="{467BD3AC-F198-4FA9-8F8B-0EF76C763259}" dt="2020-08-24T18:08:07.189" v="452" actId="20577"/>
          <ac:spMkLst>
            <pc:docMk/>
            <pc:sldMk cId="1392521135" sldId="492"/>
            <ac:spMk id="3" creationId="{DC0C9A4C-BF35-4DE5-8A62-942C45A4EB62}"/>
          </ac:spMkLst>
        </pc:spChg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  <pc:spChg chg="del mod">
          <ac:chgData name="Steve Shellhammer" userId="0e71f22d-ee3e-49c0-82ff-dbc290af8082" providerId="ADAL" clId="{5AE2CC8C-54BD-4BD0-9392-2A265393AAE9}" dt="2021-04-21T22:28:33.202" v="61" actId="478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5AE2CC8C-54BD-4BD0-9392-2A265393AAE9}" dt="2021-04-21T22:29:38.106" v="64" actId="14100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AE2CC8C-54BD-4BD0-9392-2A265393AAE9}" dt="2021-04-21T22:29:11.685" v="6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AE2CC8C-54BD-4BD0-9392-2A265393AAE9}" dt="2021-04-23T16:13:36.031" v="4833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  <pc:spChg chg="mod">
          <ac:chgData name="Steve Shellhammer" userId="0e71f22d-ee3e-49c0-82ff-dbc290af8082" providerId="ADAL" clId="{5AE2CC8C-54BD-4BD0-9392-2A265393AAE9}" dt="2021-04-21T22:30:58.846" v="87" actId="20577"/>
          <ac:spMkLst>
            <pc:docMk/>
            <pc:sldMk cId="892577509" sldId="495"/>
            <ac:spMk id="2" creationId="{65C8E21A-9D73-42A7-8E70-24C3E6711C3C}"/>
          </ac:spMkLst>
        </pc:spChg>
        <pc:spChg chg="mod">
          <ac:chgData name="Steve Shellhammer" userId="0e71f22d-ee3e-49c0-82ff-dbc290af8082" providerId="ADAL" clId="{5AE2CC8C-54BD-4BD0-9392-2A265393AAE9}" dt="2021-04-23T16:15:43.962" v="4876" actId="20577"/>
          <ac:spMkLst>
            <pc:docMk/>
            <pc:sldMk cId="892577509" sldId="495"/>
            <ac:spMk id="3" creationId="{BA401E54-9A0D-467D-ABE5-FB4EB6F57B76}"/>
          </ac:spMkLst>
        </pc:spChg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  <pc:spChg chg="mod">
          <ac:chgData name="Steve Shellhammer" userId="0e71f22d-ee3e-49c0-82ff-dbc290af8082" providerId="ADAL" clId="{5AE2CC8C-54BD-4BD0-9392-2A265393AAE9}" dt="2021-04-21T22:37:36.825" v="294" actId="20577"/>
          <ac:spMkLst>
            <pc:docMk/>
            <pc:sldMk cId="1472924119" sldId="496"/>
            <ac:spMk id="2" creationId="{79AF1BB4-FA2B-4F0A-990E-47BD6E5EC3A1}"/>
          </ac:spMkLst>
        </pc:spChg>
        <pc:spChg chg="mod">
          <ac:chgData name="Steve Shellhammer" userId="0e71f22d-ee3e-49c0-82ff-dbc290af8082" providerId="ADAL" clId="{5AE2CC8C-54BD-4BD0-9392-2A265393AAE9}" dt="2021-04-21T22:45:11.045" v="309" actId="255"/>
          <ac:spMkLst>
            <pc:docMk/>
            <pc:sldMk cId="1472924119" sldId="496"/>
            <ac:spMk id="3" creationId="{9DE5CA36-B3A2-4376-A3B1-313C5A61EE74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  <pc:spChg chg="mod">
          <ac:chgData name="Steve Shellhammer" userId="0e71f22d-ee3e-49c0-82ff-dbc290af8082" providerId="ADAL" clId="{5AE2CC8C-54BD-4BD0-9392-2A265393AAE9}" dt="2021-04-22T00:02:03.780" v="4672" actId="14100"/>
          <ac:spMkLst>
            <pc:docMk/>
            <pc:sldMk cId="2963953603" sldId="497"/>
            <ac:spMk id="2" creationId="{F99666DC-C4C2-4206-A43C-68C6D7DF4861}"/>
          </ac:spMkLst>
        </pc:spChg>
        <pc:spChg chg="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3" creationId="{7111A924-DE11-4B4C-B125-5E466FD208EC}"/>
          </ac:spMkLst>
        </pc:spChg>
        <pc:spChg chg="add 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9" creationId="{CC44E1AF-96C3-4B51-9CED-1881F89E8E77}"/>
          </ac:spMkLst>
        </pc:spChg>
        <pc:picChg chg="add del mod">
          <ac:chgData name="Steve Shellhammer" userId="0e71f22d-ee3e-49c0-82ff-dbc290af8082" providerId="ADAL" clId="{5AE2CC8C-54BD-4BD0-9392-2A265393AAE9}" dt="2021-04-21T23:08:13.796" v="1151" actId="478"/>
          <ac:picMkLst>
            <pc:docMk/>
            <pc:sldMk cId="2963953603" sldId="497"/>
            <ac:picMk id="8" creationId="{6E9BA21D-D9C7-4EDD-838C-C7A7F91B957A}"/>
          </ac:picMkLst>
        </pc:picChg>
        <pc:picChg chg="del">
          <ac:chgData name="Steve Shellhammer" userId="0e71f22d-ee3e-49c0-82ff-dbc290af8082" providerId="ADAL" clId="{5AE2CC8C-54BD-4BD0-9392-2A265393AAE9}" dt="2021-04-21T23:08:39.577" v="1152" actId="478"/>
          <ac:picMkLst>
            <pc:docMk/>
            <pc:sldMk cId="2963953603" sldId="497"/>
            <ac:picMk id="10" creationId="{E18B5114-0087-4FA3-BFBA-765F0F74C232}"/>
          </ac:picMkLst>
        </pc:picChg>
        <pc:picChg chg="add mod">
          <ac:chgData name="Steve Shellhammer" userId="0e71f22d-ee3e-49c0-82ff-dbc290af8082" providerId="ADAL" clId="{5AE2CC8C-54BD-4BD0-9392-2A265393AAE9}" dt="2021-04-22T00:01:43.374" v="4666" actId="1036"/>
          <ac:picMkLst>
            <pc:docMk/>
            <pc:sldMk cId="2963953603" sldId="497"/>
            <ac:picMk id="12" creationId="{1912E62C-D68A-4C06-A304-6F8D6F059FEC}"/>
          </ac:picMkLst>
        </pc:picChg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  <pc:spChg chg="mod">
          <ac:chgData name="Steve Shellhammer" userId="0e71f22d-ee3e-49c0-82ff-dbc290af8082" providerId="ADAL" clId="{5AE2CC8C-54BD-4BD0-9392-2A265393AAE9}" dt="2021-04-22T00:02:59.966" v="4689" actId="14100"/>
          <ac:spMkLst>
            <pc:docMk/>
            <pc:sldMk cId="700908960" sldId="498"/>
            <ac:spMk id="2" creationId="{0C524286-70E5-4805-A30D-C30785D0A169}"/>
          </ac:spMkLst>
        </pc:spChg>
        <pc:spChg chg="mod">
          <ac:chgData name="Steve Shellhammer" userId="0e71f22d-ee3e-49c0-82ff-dbc290af8082" providerId="ADAL" clId="{5AE2CC8C-54BD-4BD0-9392-2A265393AAE9}" dt="2021-04-22T00:02:34.942" v="4684" actId="1036"/>
          <ac:spMkLst>
            <pc:docMk/>
            <pc:sldMk cId="700908960" sldId="498"/>
            <ac:spMk id="3" creationId="{5A2506E9-055C-47F5-B780-9EB7BE3A9BBE}"/>
          </ac:spMkLst>
        </pc:spChg>
        <pc:spChg chg="add mod">
          <ac:chgData name="Steve Shellhammer" userId="0e71f22d-ee3e-49c0-82ff-dbc290af8082" providerId="ADAL" clId="{5AE2CC8C-54BD-4BD0-9392-2A265393AAE9}" dt="2021-04-22T00:02:41.966" v="4688" actId="1036"/>
          <ac:spMkLst>
            <pc:docMk/>
            <pc:sldMk cId="700908960" sldId="498"/>
            <ac:spMk id="9" creationId="{5209FE2E-E864-4B84-9250-BDF9F1143C85}"/>
          </ac:spMkLst>
        </pc:spChg>
        <pc:spChg chg="add mod">
          <ac:chgData name="Steve Shellhammer" userId="0e71f22d-ee3e-49c0-82ff-dbc290af8082" providerId="ADAL" clId="{5AE2CC8C-54BD-4BD0-9392-2A265393AAE9}" dt="2021-04-21T23:27:43.505" v="2644" actId="1036"/>
          <ac:spMkLst>
            <pc:docMk/>
            <pc:sldMk cId="700908960" sldId="498"/>
            <ac:spMk id="10" creationId="{DE6368CD-1FA1-42A6-8BC2-F616B32B1757}"/>
          </ac:spMkLst>
        </pc:spChg>
        <pc:picChg chg="add mod">
          <ac:chgData name="Steve Shellhammer" userId="0e71f22d-ee3e-49c0-82ff-dbc290af8082" providerId="ADAL" clId="{5AE2CC8C-54BD-4BD0-9392-2A265393AAE9}" dt="2021-04-22T00:02:34.942" v="4684" actId="1036"/>
          <ac:picMkLst>
            <pc:docMk/>
            <pc:sldMk cId="700908960" sldId="498"/>
            <ac:picMk id="8" creationId="{66F4EBC2-186E-4292-8B3C-0D14A4570965}"/>
          </ac:picMkLst>
        </pc:picChg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  <pc:spChg chg="mod">
          <ac:chgData name="Steve Shellhammer" userId="0e71f22d-ee3e-49c0-82ff-dbc290af8082" providerId="ADAL" clId="{5AE2CC8C-54BD-4BD0-9392-2A265393AAE9}" dt="2021-04-21T23:19:28.056" v="2141" actId="14100"/>
          <ac:spMkLst>
            <pc:docMk/>
            <pc:sldMk cId="333785664" sldId="499"/>
            <ac:spMk id="2" creationId="{57FDA659-E8DD-48E1-9BB8-71E8602F0131}"/>
          </ac:spMkLst>
        </pc:spChg>
        <pc:spChg chg="mod">
          <ac:chgData name="Steve Shellhammer" userId="0e71f22d-ee3e-49c0-82ff-dbc290af8082" providerId="ADAL" clId="{5AE2CC8C-54BD-4BD0-9392-2A265393AAE9}" dt="2021-04-23T16:22:45.238" v="5142" actId="1076"/>
          <ac:spMkLst>
            <pc:docMk/>
            <pc:sldMk cId="333785664" sldId="499"/>
            <ac:spMk id="3" creationId="{25816A25-D745-4898-9F55-B6E15A282E09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  <pc:spChg chg="mod">
          <ac:chgData name="Steve Shellhammer" userId="0e71f22d-ee3e-49c0-82ff-dbc290af8082" providerId="ADAL" clId="{5AE2CC8C-54BD-4BD0-9392-2A265393AAE9}" dt="2021-04-21T23:30:06.492" v="2654" actId="20577"/>
          <ac:spMkLst>
            <pc:docMk/>
            <pc:sldMk cId="4037900903" sldId="500"/>
            <ac:spMk id="2" creationId="{DD303749-4E48-49BA-B517-34967E6EC8A0}"/>
          </ac:spMkLst>
        </pc:spChg>
        <pc:spChg chg="mod">
          <ac:chgData name="Steve Shellhammer" userId="0e71f22d-ee3e-49c0-82ff-dbc290af8082" providerId="ADAL" clId="{5AE2CC8C-54BD-4BD0-9392-2A265393AAE9}" dt="2021-04-23T16:24:02.849" v="5170" actId="20577"/>
          <ac:spMkLst>
            <pc:docMk/>
            <pc:sldMk cId="4037900903" sldId="500"/>
            <ac:spMk id="3" creationId="{5A8E1A93-57F9-4A16-A00E-4DAFC991DBE7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  <pc:spChg chg="mod">
          <ac:chgData name="Steve Shellhammer" userId="0e71f22d-ee3e-49c0-82ff-dbc290af8082" providerId="ADAL" clId="{5AE2CC8C-54BD-4BD0-9392-2A265393AAE9}" dt="2021-04-21T23:36:56.678" v="3574" actId="20577"/>
          <ac:spMkLst>
            <pc:docMk/>
            <pc:sldMk cId="514910755" sldId="501"/>
            <ac:spMk id="2" creationId="{2E5F2D5C-CD52-4140-9D25-98553406A1AD}"/>
          </ac:spMkLst>
        </pc:spChg>
        <pc:spChg chg="mod">
          <ac:chgData name="Steve Shellhammer" userId="0e71f22d-ee3e-49c0-82ff-dbc290af8082" providerId="ADAL" clId="{5AE2CC8C-54BD-4BD0-9392-2A265393AAE9}" dt="2021-04-23T16:24:26.875" v="5175" actId="14100"/>
          <ac:spMkLst>
            <pc:docMk/>
            <pc:sldMk cId="514910755" sldId="501"/>
            <ac:spMk id="3" creationId="{FD0C5417-72D1-41FF-AAAF-A463CE1A52B3}"/>
          </ac:spMkLst>
        </pc:spChg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  <pc:spChg chg="mod">
          <ac:chgData name="Steve Shellhammer" userId="0e71f22d-ee3e-49c0-82ff-dbc290af8082" providerId="ADAL" clId="{5AE2CC8C-54BD-4BD0-9392-2A265393AAE9}" dt="2021-04-21T23:38:28.640" v="3755" actId="404"/>
          <ac:spMkLst>
            <pc:docMk/>
            <pc:sldMk cId="1677217986" sldId="502"/>
            <ac:spMk id="2" creationId="{283EE06D-443A-415C-B0A8-C4BF254D3ABF}"/>
          </ac:spMkLst>
        </pc:spChg>
        <pc:spChg chg="mod">
          <ac:chgData name="Steve Shellhammer" userId="0e71f22d-ee3e-49c0-82ff-dbc290af8082" providerId="ADAL" clId="{5AE2CC8C-54BD-4BD0-9392-2A265393AAE9}" dt="2021-04-21T23:44:33.111" v="4546" actId="1076"/>
          <ac:spMkLst>
            <pc:docMk/>
            <pc:sldMk cId="1677217986" sldId="502"/>
            <ac:spMk id="3" creationId="{02C19FC9-5226-4726-86D4-E7697EC9E905}"/>
          </ac:spMkLst>
        </pc:spChg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  <pc:spChg chg="mod">
          <ac:chgData name="Steve Shellhammer" userId="0e71f22d-ee3e-49c0-82ff-dbc290af8082" providerId="ADAL" clId="{5AE2CC8C-54BD-4BD0-9392-2A265393AAE9}" dt="2021-04-21T23:45:18.572" v="4579" actId="403"/>
          <ac:spMkLst>
            <pc:docMk/>
            <pc:sldMk cId="3594223674" sldId="502"/>
            <ac:spMk id="2" creationId="{FBE98FF8-1EC0-4E68-8129-F461E79EE84F}"/>
          </ac:spMkLst>
        </pc:spChg>
        <pc:spChg chg="del">
          <ac:chgData name="Steve Shellhammer" userId="0e71f22d-ee3e-49c0-82ff-dbc290af8082" providerId="ADAL" clId="{5AE2CC8C-54BD-4BD0-9392-2A265393AAE9}" dt="2021-04-21T23:45:09.585" v="4576" actId="478"/>
          <ac:spMkLst>
            <pc:docMk/>
            <pc:sldMk cId="3594223674" sldId="502"/>
            <ac:spMk id="3" creationId="{532DF462-13F9-4CC9-AAF7-8CCD3558E6FA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  <pc:spChg chg="mod">
          <ac:chgData name="Steve Shellhammer" userId="0e71f22d-ee3e-49c0-82ff-dbc290af8082" providerId="ADAL" clId="{5AE2CC8C-54BD-4BD0-9392-2A265393AAE9}" dt="2021-04-21T23:50:17.976" v="4600" actId="14100"/>
          <ac:spMkLst>
            <pc:docMk/>
            <pc:sldMk cId="3104585391" sldId="503"/>
            <ac:spMk id="2" creationId="{8F54DBDA-043B-4381-87F0-6E90E8C6BE86}"/>
          </ac:spMkLst>
        </pc:spChg>
        <pc:spChg chg="del mod">
          <ac:chgData name="Steve Shellhammer" userId="0e71f22d-ee3e-49c0-82ff-dbc290af8082" providerId="ADAL" clId="{5AE2CC8C-54BD-4BD0-9392-2A265393AAE9}" dt="2021-04-22T00:08:09.186" v="4809" actId="478"/>
          <ac:spMkLst>
            <pc:docMk/>
            <pc:sldMk cId="3104585391" sldId="503"/>
            <ac:spMk id="3" creationId="{2C40415E-9D07-4AF3-9DE7-559537B3FFD1}"/>
          </ac:spMkLst>
        </pc:spChg>
        <pc:spChg chg="add del mod">
          <ac:chgData name="Steve Shellhammer" userId="0e71f22d-ee3e-49c0-82ff-dbc290af8082" providerId="ADAL" clId="{5AE2CC8C-54BD-4BD0-9392-2A265393AAE9}" dt="2021-04-22T00:08:13.112" v="4810" actId="478"/>
          <ac:spMkLst>
            <pc:docMk/>
            <pc:sldMk cId="3104585391" sldId="503"/>
            <ac:spMk id="10" creationId="{57A14326-F08F-4E48-A205-6736914D4EC2}"/>
          </ac:spMkLst>
        </pc:spChg>
        <pc:picChg chg="add mod">
          <ac:chgData name="Steve Shellhammer" userId="0e71f22d-ee3e-49c0-82ff-dbc290af8082" providerId="ADAL" clId="{5AE2CC8C-54BD-4BD0-9392-2A265393AAE9}" dt="2021-04-21T23:50:13.347" v="4599" actId="1076"/>
          <ac:picMkLst>
            <pc:docMk/>
            <pc:sldMk cId="3104585391" sldId="503"/>
            <ac:picMk id="8" creationId="{97A4F42C-2FE3-413C-BA2D-92CB091B9F9B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  <pc:spChg chg="mod">
          <ac:chgData name="Steve Shellhammer" userId="0e71f22d-ee3e-49c0-82ff-dbc290af8082" providerId="ADAL" clId="{5AE2CC8C-54BD-4BD0-9392-2A265393AAE9}" dt="2021-04-22T00:00:33.646" v="4655" actId="14100"/>
          <ac:spMkLst>
            <pc:docMk/>
            <pc:sldMk cId="668802648" sldId="504"/>
            <ac:spMk id="2" creationId="{25E7DE1C-152D-4B01-9064-FE57A0465216}"/>
          </ac:spMkLst>
        </pc:spChg>
        <pc:spChg chg="del mod">
          <ac:chgData name="Steve Shellhammer" userId="0e71f22d-ee3e-49c0-82ff-dbc290af8082" providerId="ADAL" clId="{5AE2CC8C-54BD-4BD0-9392-2A265393AAE9}" dt="2021-04-21T23:55:24.744" v="4619" actId="478"/>
          <ac:spMkLst>
            <pc:docMk/>
            <pc:sldMk cId="668802648" sldId="504"/>
            <ac:spMk id="3" creationId="{D200EC5C-BC31-4B98-BD32-C2AA7CD20DFE}"/>
          </ac:spMkLst>
        </pc:spChg>
        <pc:spChg chg="add del mod">
          <ac:chgData name="Steve Shellhammer" userId="0e71f22d-ee3e-49c0-82ff-dbc290af8082" providerId="ADAL" clId="{5AE2CC8C-54BD-4BD0-9392-2A265393AAE9}" dt="2021-04-21T23:55:27.924" v="4620" actId="478"/>
          <ac:spMkLst>
            <pc:docMk/>
            <pc:sldMk cId="668802648" sldId="504"/>
            <ac:spMk id="10" creationId="{369F3F4C-B88A-4E98-AFF7-F9732F8E1218}"/>
          </ac:spMkLst>
        </pc:spChg>
        <pc:picChg chg="add mod">
          <ac:chgData name="Steve Shellhammer" userId="0e71f22d-ee3e-49c0-82ff-dbc290af8082" providerId="ADAL" clId="{5AE2CC8C-54BD-4BD0-9392-2A265393AAE9}" dt="2021-04-22T00:00:37.375" v="4656" actId="1035"/>
          <ac:picMkLst>
            <pc:docMk/>
            <pc:sldMk cId="668802648" sldId="504"/>
            <ac:picMk id="8" creationId="{0596CB9B-9C88-44A6-8CA8-54F8163B3466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  <pc:spChg chg="mod">
          <ac:chgData name="Steve Shellhammer" userId="0e71f22d-ee3e-49c0-82ff-dbc290af8082" providerId="ADAL" clId="{5AE2CC8C-54BD-4BD0-9392-2A265393AAE9}" dt="2021-04-22T00:00:18.576" v="4648" actId="14100"/>
          <ac:spMkLst>
            <pc:docMk/>
            <pc:sldMk cId="1824480865" sldId="505"/>
            <ac:spMk id="2" creationId="{CDA8E8D4-8E9B-406B-BAF2-884FCADCAF59}"/>
          </ac:spMkLst>
        </pc:spChg>
        <pc:spChg chg="del">
          <ac:chgData name="Steve Shellhammer" userId="0e71f22d-ee3e-49c0-82ff-dbc290af8082" providerId="ADAL" clId="{5AE2CC8C-54BD-4BD0-9392-2A265393AAE9}" dt="2021-04-21T23:56:10.420" v="4637" actId="478"/>
          <ac:spMkLst>
            <pc:docMk/>
            <pc:sldMk cId="1824480865" sldId="505"/>
            <ac:spMk id="3" creationId="{4830D021-166E-4DFE-825A-4E9555FE5D3B}"/>
          </ac:spMkLst>
        </pc:spChg>
        <pc:picChg chg="add mod">
          <ac:chgData name="Steve Shellhammer" userId="0e71f22d-ee3e-49c0-82ff-dbc290af8082" providerId="ADAL" clId="{5AE2CC8C-54BD-4BD0-9392-2A265393AAE9}" dt="2021-04-22T00:00:15.543" v="4647" actId="1076"/>
          <ac:picMkLst>
            <pc:docMk/>
            <pc:sldMk cId="1824480865" sldId="505"/>
            <ac:picMk id="8" creationId="{AAB318AE-D66A-4078-B568-4BE61CF218DC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  <pc:spChg chg="mod">
          <ac:chgData name="Steve Shellhammer" userId="0e71f22d-ee3e-49c0-82ff-dbc290af8082" providerId="ADAL" clId="{5AE2CC8C-54BD-4BD0-9392-2A265393AAE9}" dt="2021-04-26T23:57:33.515" v="5187" actId="20577"/>
          <ac:spMkLst>
            <pc:docMk/>
            <pc:sldMk cId="3929891046" sldId="506"/>
            <ac:spMk id="2" creationId="{E9AC5550-D991-455D-B49F-5020D9261CF4}"/>
          </ac:spMkLst>
        </pc:spChg>
        <pc:spChg chg="del">
          <ac:chgData name="Steve Shellhammer" userId="0e71f22d-ee3e-49c0-82ff-dbc290af8082" providerId="ADAL" clId="{5AE2CC8C-54BD-4BD0-9392-2A265393AAE9}" dt="2021-04-26T23:57:36.566" v="5188" actId="478"/>
          <ac:spMkLst>
            <pc:docMk/>
            <pc:sldMk cId="3929891046" sldId="506"/>
            <ac:spMk id="3" creationId="{95B5799D-4929-4E73-ADD2-756FB80D1512}"/>
          </ac:spMkLst>
        </pc:spChg>
        <pc:graphicFrameChg chg="add mod">
          <ac:chgData name="Steve Shellhammer" userId="0e71f22d-ee3e-49c0-82ff-dbc290af8082" providerId="ADAL" clId="{5AE2CC8C-54BD-4BD0-9392-2A265393AAE9}" dt="2021-04-26T23:57:39.962" v="5190" actId="1076"/>
          <ac:graphicFrameMkLst>
            <pc:docMk/>
            <pc:sldMk cId="3929891046" sldId="506"/>
            <ac:graphicFrameMk id="7" creationId="{0A894D0C-AFC5-4F8F-9C44-D60DEE33340F}"/>
          </ac:graphicFrameMkLst>
        </pc:graphicFrameChg>
      </pc:sld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  <pc:spChg chg="mod">
          <ac:chgData name="Steve Shellhammer" userId="0e71f22d-ee3e-49c0-82ff-dbc290af8082" providerId="ADAL" clId="{7FD98EB4-0735-4A71-B6D4-8697D04C3E05}" dt="2021-06-21T20:11:35.542" v="5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D98EB4-0735-4A71-B6D4-8697D04C3E05}" dt="2021-06-21T20:11:46.522" v="5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D98EB4-0735-4A71-B6D4-8697D04C3E05}" dt="2021-06-21T20:14:09.633" v="7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  <pc:spChg chg="mod">
          <ac:chgData name="Steve Shellhammer" userId="0e71f22d-ee3e-49c0-82ff-dbc290af8082" providerId="ADAL" clId="{7FD98EB4-0735-4A71-B6D4-8697D04C3E05}" dt="2021-06-21T20:17:11.551" v="96" actId="14100"/>
          <ac:spMkLst>
            <pc:docMk/>
            <pc:sldMk cId="2539548716" sldId="507"/>
            <ac:spMk id="2" creationId="{215A241D-7FC9-4CDC-87DF-41815B1AF81C}"/>
          </ac:spMkLst>
        </pc:spChg>
        <pc:spChg chg="mod">
          <ac:chgData name="Steve Shellhammer" userId="0e71f22d-ee3e-49c0-82ff-dbc290af8082" providerId="ADAL" clId="{7FD98EB4-0735-4A71-B6D4-8697D04C3E05}" dt="2021-06-21T20:35:37.542" v="681" actId="6549"/>
          <ac:spMkLst>
            <pc:docMk/>
            <pc:sldMk cId="2539548716" sldId="507"/>
            <ac:spMk id="3" creationId="{EA047805-A180-4C08-BD26-4E2C237DE358}"/>
          </ac:spMkLst>
        </pc:spChg>
        <pc:spChg chg="add mod">
          <ac:chgData name="Steve Shellhammer" userId="0e71f22d-ee3e-49c0-82ff-dbc290af8082" providerId="ADAL" clId="{7FD98EB4-0735-4A71-B6D4-8697D04C3E05}" dt="2021-06-21T20:19:38.691" v="228" actId="1076"/>
          <ac:spMkLst>
            <pc:docMk/>
            <pc:sldMk cId="2539548716" sldId="507"/>
            <ac:spMk id="8" creationId="{AFE48272-1472-4795-8BCF-858992E7899D}"/>
          </ac:spMkLst>
        </pc:spChg>
        <pc:graphicFrameChg chg="add mod modGraphic">
          <ac:chgData name="Steve Shellhammer" userId="0e71f22d-ee3e-49c0-82ff-dbc290af8082" providerId="ADAL" clId="{7FD98EB4-0735-4A71-B6D4-8697D04C3E05}" dt="2021-06-21T20:19:34.546" v="227" actId="1036"/>
          <ac:graphicFrameMkLst>
            <pc:docMk/>
            <pc:sldMk cId="2539548716" sldId="507"/>
            <ac:graphicFrameMk id="7" creationId="{39AB0C3C-42B4-402D-AF89-196D231FA1C8}"/>
          </ac:graphicFrameMkLst>
        </pc:graphicFrameChg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  <pc:spChg chg="mod">
          <ac:chgData name="Steve Shellhammer" userId="0e71f22d-ee3e-49c0-82ff-dbc290af8082" providerId="ADAL" clId="{7FD98EB4-0735-4A71-B6D4-8697D04C3E05}" dt="2021-06-21T20:24:01.108" v="262" actId="14100"/>
          <ac:spMkLst>
            <pc:docMk/>
            <pc:sldMk cId="1348969420" sldId="508"/>
            <ac:spMk id="2" creationId="{267F8BE1-91B4-4E4D-ACFE-9AB69559C616}"/>
          </ac:spMkLst>
        </pc:spChg>
        <pc:spChg chg="mod">
          <ac:chgData name="Steve Shellhammer" userId="0e71f22d-ee3e-49c0-82ff-dbc290af8082" providerId="ADAL" clId="{7FD98EB4-0735-4A71-B6D4-8697D04C3E05}" dt="2021-06-21T20:24:48.621" v="272" actId="1076"/>
          <ac:spMkLst>
            <pc:docMk/>
            <pc:sldMk cId="1348969420" sldId="508"/>
            <ac:spMk id="3" creationId="{AF2189DB-921C-4EB6-8E28-F4B1366B5054}"/>
          </ac:spMkLst>
        </pc:spChg>
        <pc:spChg chg="add mod">
          <ac:chgData name="Steve Shellhammer" userId="0e71f22d-ee3e-49c0-82ff-dbc290af8082" providerId="ADAL" clId="{7FD98EB4-0735-4A71-B6D4-8697D04C3E05}" dt="2021-06-21T22:05:21.526" v="1123" actId="20577"/>
          <ac:spMkLst>
            <pc:docMk/>
            <pc:sldMk cId="1348969420" sldId="508"/>
            <ac:spMk id="8" creationId="{7094B0A0-63B3-4B0D-830B-6D1D4CA17560}"/>
          </ac:spMkLst>
        </pc:spChg>
        <pc:picChg chg="add del mod">
          <ac:chgData name="Steve Shellhammer" userId="0e71f22d-ee3e-49c0-82ff-dbc290af8082" providerId="ADAL" clId="{7FD98EB4-0735-4A71-B6D4-8697D04C3E05}" dt="2021-06-21T20:29:12.847" v="323" actId="478"/>
          <ac:picMkLst>
            <pc:docMk/>
            <pc:sldMk cId="1348969420" sldId="508"/>
            <ac:picMk id="7" creationId="{FF9D11EE-BD40-4DB9-BFDC-F95C4D9F107C}"/>
          </ac:picMkLst>
        </pc:picChg>
        <pc:picChg chg="add mod">
          <ac:chgData name="Steve Shellhammer" userId="0e71f22d-ee3e-49c0-82ff-dbc290af8082" providerId="ADAL" clId="{7FD98EB4-0735-4A71-B6D4-8697D04C3E05}" dt="2021-06-21T20:26:54.976" v="296" actId="1076"/>
          <ac:picMkLst>
            <pc:docMk/>
            <pc:sldMk cId="1348969420" sldId="508"/>
            <ac:picMk id="9" creationId="{B917BD7A-A376-4AAF-A9CB-123DA2EB57BB}"/>
          </ac:picMkLst>
        </pc:picChg>
        <pc:picChg chg="add mod">
          <ac:chgData name="Steve Shellhammer" userId="0e71f22d-ee3e-49c0-82ff-dbc290af8082" providerId="ADAL" clId="{7FD98EB4-0735-4A71-B6D4-8697D04C3E05}" dt="2021-06-21T20:29:30.734" v="325" actId="1076"/>
          <ac:picMkLst>
            <pc:docMk/>
            <pc:sldMk cId="1348969420" sldId="508"/>
            <ac:picMk id="11" creationId="{150C02AE-0E80-47D2-9EEA-A11200C4AD01}"/>
          </ac:picMkLst>
        </pc:picChg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  <pc:spChg chg="mod">
          <ac:chgData name="Steve Shellhammer" userId="0e71f22d-ee3e-49c0-82ff-dbc290af8082" providerId="ADAL" clId="{7FD98EB4-0735-4A71-B6D4-8697D04C3E05}" dt="2021-06-21T20:18:58.671" v="205" actId="14100"/>
          <ac:spMkLst>
            <pc:docMk/>
            <pc:sldMk cId="2478688492" sldId="508"/>
            <ac:spMk id="3" creationId="{DB6ED07E-51AD-4E29-BBB7-211EC274EB1A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  <pc:spChg chg="mod">
          <ac:chgData name="Steve Shellhammer" userId="0e71f22d-ee3e-49c0-82ff-dbc290af8082" providerId="ADAL" clId="{7FD98EB4-0735-4A71-B6D4-8697D04C3E05}" dt="2021-06-21T20:27:13.708" v="299" actId="14100"/>
          <ac:spMkLst>
            <pc:docMk/>
            <pc:sldMk cId="696669391" sldId="509"/>
            <ac:spMk id="2" creationId="{B3CED5C1-F80B-466C-BBDA-DCB94499050D}"/>
          </ac:spMkLst>
        </pc:spChg>
        <pc:spChg chg="mod">
          <ac:chgData name="Steve Shellhammer" userId="0e71f22d-ee3e-49c0-82ff-dbc290af8082" providerId="ADAL" clId="{7FD98EB4-0735-4A71-B6D4-8697D04C3E05}" dt="2021-06-21T20:28:01.812" v="313" actId="1076"/>
          <ac:spMkLst>
            <pc:docMk/>
            <pc:sldMk cId="696669391" sldId="509"/>
            <ac:spMk id="3" creationId="{63E5000B-22BC-4F9A-8569-83E48E749D3C}"/>
          </ac:spMkLst>
        </pc:spChg>
        <pc:spChg chg="add mod">
          <ac:chgData name="Steve Shellhammer" userId="0e71f22d-ee3e-49c0-82ff-dbc290af8082" providerId="ADAL" clId="{7FD98EB4-0735-4A71-B6D4-8697D04C3E05}" dt="2021-06-21T20:28:45.039" v="320" actId="1076"/>
          <ac:spMkLst>
            <pc:docMk/>
            <pc:sldMk cId="696669391" sldId="509"/>
            <ac:spMk id="8" creationId="{65FDAF3B-7722-49C3-BDE2-D3012C81B39F}"/>
          </ac:spMkLst>
        </pc:spChg>
        <pc:picChg chg="add mod">
          <ac:chgData name="Steve Shellhammer" userId="0e71f22d-ee3e-49c0-82ff-dbc290af8082" providerId="ADAL" clId="{7FD98EB4-0735-4A71-B6D4-8697D04C3E05}" dt="2021-06-21T20:28:04.067" v="314" actId="1076"/>
          <ac:picMkLst>
            <pc:docMk/>
            <pc:sldMk cId="696669391" sldId="509"/>
            <ac:picMk id="7" creationId="{74CBF2A6-C6BE-4625-B7AF-BA987F1DC3BD}"/>
          </ac:picMkLst>
        </pc:picChg>
        <pc:picChg chg="add mod">
          <ac:chgData name="Steve Shellhammer" userId="0e71f22d-ee3e-49c0-82ff-dbc290af8082" providerId="ADAL" clId="{7FD98EB4-0735-4A71-B6D4-8697D04C3E05}" dt="2021-06-21T20:29:03.395" v="322" actId="1076"/>
          <ac:picMkLst>
            <pc:docMk/>
            <pc:sldMk cId="696669391" sldId="509"/>
            <ac:picMk id="9" creationId="{9A2979BC-DE61-4C3C-A799-2A89C2B0BF71}"/>
          </ac:picMkLst>
        </pc:picChg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  <pc:spChg chg="mod">
          <ac:chgData name="Steve Shellhammer" userId="0e71f22d-ee3e-49c0-82ff-dbc290af8082" providerId="ADAL" clId="{7FD98EB4-0735-4A71-B6D4-8697D04C3E05}" dt="2021-06-21T22:08:02.427" v="1345" actId="1076"/>
          <ac:spMkLst>
            <pc:docMk/>
            <pc:sldMk cId="2530872900" sldId="510"/>
            <ac:spMk id="2" creationId="{61842C6D-AB3A-4A60-98CA-174CC57FAC40}"/>
          </ac:spMkLst>
        </pc:spChg>
        <pc:spChg chg="mod">
          <ac:chgData name="Steve Shellhammer" userId="0e71f22d-ee3e-49c0-82ff-dbc290af8082" providerId="ADAL" clId="{7FD98EB4-0735-4A71-B6D4-8697D04C3E05}" dt="2021-06-21T22:08:05.287" v="1346" actId="1076"/>
          <ac:spMkLst>
            <pc:docMk/>
            <pc:sldMk cId="2530872900" sldId="510"/>
            <ac:spMk id="3" creationId="{77B240E7-9771-4A11-B605-BAFE9669292C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  <pc:spChg chg="mod">
          <ac:chgData name="Steve Shellhammer" userId="0e71f22d-ee3e-49c0-82ff-dbc290af8082" providerId="ADAL" clId="{7FD98EB4-0735-4A71-B6D4-8697D04C3E05}" dt="2021-06-21T22:13:12.399" v="1973" actId="1076"/>
          <ac:spMkLst>
            <pc:docMk/>
            <pc:sldMk cId="4109633702" sldId="511"/>
            <ac:spMk id="2" creationId="{75775BC8-A4BE-4737-964E-AD05452727B5}"/>
          </ac:spMkLst>
        </pc:spChg>
        <pc:spChg chg="mod">
          <ac:chgData name="Steve Shellhammer" userId="0e71f22d-ee3e-49c0-82ff-dbc290af8082" providerId="ADAL" clId="{7FD98EB4-0735-4A71-B6D4-8697D04C3E05}" dt="2021-06-21T22:23:25.708" v="2630"/>
          <ac:spMkLst>
            <pc:docMk/>
            <pc:sldMk cId="4109633702" sldId="511"/>
            <ac:spMk id="3" creationId="{FCD6B3E8-82F6-4CC8-9E4A-FCB4FCD3282E}"/>
          </ac:spMkLst>
        </pc:spChg>
        <pc:spChg chg="add mod">
          <ac:chgData name="Steve Shellhammer" userId="0e71f22d-ee3e-49c0-82ff-dbc290af8082" providerId="ADAL" clId="{7FD98EB4-0735-4A71-B6D4-8697D04C3E05}" dt="2021-06-21T22:23:41.254" v="2636" actId="20577"/>
          <ac:spMkLst>
            <pc:docMk/>
            <pc:sldMk cId="4109633702" sldId="511"/>
            <ac:spMk id="8" creationId="{DAF29CEC-9302-4ED9-9A6B-1BE1B559061C}"/>
          </ac:spMkLst>
        </pc:spChg>
        <pc:spChg chg="add mod">
          <ac:chgData name="Steve Shellhammer" userId="0e71f22d-ee3e-49c0-82ff-dbc290af8082" providerId="ADAL" clId="{7FD98EB4-0735-4A71-B6D4-8697D04C3E05}" dt="2021-06-21T22:17:41.762" v="2149" actId="1076"/>
          <ac:spMkLst>
            <pc:docMk/>
            <pc:sldMk cId="4109633702" sldId="511"/>
            <ac:spMk id="9" creationId="{7AA0220D-7F06-4E33-B78E-B4C0AF5E87FB}"/>
          </ac:spMkLst>
        </pc:spChg>
        <pc:spChg chg="add mod">
          <ac:chgData name="Steve Shellhammer" userId="0e71f22d-ee3e-49c0-82ff-dbc290af8082" providerId="ADAL" clId="{7FD98EB4-0735-4A71-B6D4-8697D04C3E05}" dt="2021-06-21T22:22:04.513" v="2627" actId="1076"/>
          <ac:spMkLst>
            <pc:docMk/>
            <pc:sldMk cId="4109633702" sldId="511"/>
            <ac:spMk id="10" creationId="{F28E3058-8DA3-41D1-8EC2-198F83470B7F}"/>
          </ac:spMkLst>
        </pc:spChg>
        <pc:picChg chg="add mod">
          <ac:chgData name="Steve Shellhammer" userId="0e71f22d-ee3e-49c0-82ff-dbc290af8082" providerId="ADAL" clId="{7FD98EB4-0735-4A71-B6D4-8697D04C3E05}" dt="2021-06-21T22:15:50.985" v="2073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  <pc:spChg chg="mod">
          <ac:chgData name="Steve Shellhammer" userId="0e71f22d-ee3e-49c0-82ff-dbc290af8082" providerId="ADAL" clId="{7FD98EB4-0735-4A71-B6D4-8697D04C3E05}" dt="2021-06-21T22:35:12.358" v="2846" actId="14100"/>
          <ac:spMkLst>
            <pc:docMk/>
            <pc:sldMk cId="892882887" sldId="512"/>
            <ac:spMk id="2" creationId="{169EA10F-A069-4C35-AC1E-E9C7D09657E9}"/>
          </ac:spMkLst>
        </pc:spChg>
        <pc:spChg chg="mod">
          <ac:chgData name="Steve Shellhammer" userId="0e71f22d-ee3e-49c0-82ff-dbc290af8082" providerId="ADAL" clId="{7FD98EB4-0735-4A71-B6D4-8697D04C3E05}" dt="2021-06-21T22:35:14.719" v="2847" actId="1076"/>
          <ac:spMkLst>
            <pc:docMk/>
            <pc:sldMk cId="892882887" sldId="512"/>
            <ac:spMk id="3" creationId="{CB56D29E-EBF4-4343-AE63-ACA0DE870AFA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8" creationId="{CDE1195A-B0E3-4B3A-A3E7-614762451F44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9" creationId="{06F9B81C-B972-47B3-978D-0E28E046F196}"/>
          </ac:spMkLst>
        </pc:spChg>
        <pc:picChg chg="add del mod">
          <ac:chgData name="Steve Shellhammer" userId="0e71f22d-ee3e-49c0-82ff-dbc290af8082" providerId="ADAL" clId="{7FD98EB4-0735-4A71-B6D4-8697D04C3E05}" dt="2021-06-21T22:35:05.933" v="2845" actId="478"/>
          <ac:picMkLst>
            <pc:docMk/>
            <pc:sldMk cId="892882887" sldId="512"/>
            <ac:picMk id="7" creationId="{09EE8AB9-9289-4D88-9B2A-7D78C5F3FFF4}"/>
          </ac:picMkLst>
        </pc:picChg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  <pc:spChg chg="mod">
          <ac:chgData name="Steve Shellhammer" userId="0e71f22d-ee3e-49c0-82ff-dbc290af8082" providerId="ADAL" clId="{7FD98EB4-0735-4A71-B6D4-8697D04C3E05}" dt="2021-06-21T22:50:17.189" v="3644" actId="14100"/>
          <ac:spMkLst>
            <pc:docMk/>
            <pc:sldMk cId="2398506557" sldId="513"/>
            <ac:spMk id="2" creationId="{8491DDE4-2B88-4AAF-ABF8-6D71F0717907}"/>
          </ac:spMkLst>
        </pc:spChg>
        <pc:spChg chg="mod">
          <ac:chgData name="Steve Shellhammer" userId="0e71f22d-ee3e-49c0-82ff-dbc290af8082" providerId="ADAL" clId="{7FD98EB4-0735-4A71-B6D4-8697D04C3E05}" dt="2021-06-21T22:51:16.646" v="3660" actId="1076"/>
          <ac:spMkLst>
            <pc:docMk/>
            <pc:sldMk cId="2398506557" sldId="513"/>
            <ac:spMk id="3" creationId="{603250B9-7E14-4589-B1C4-66FAF0625DBF}"/>
          </ac:spMkLst>
        </pc:spChg>
        <pc:spChg chg="add mod">
          <ac:chgData name="Steve Shellhammer" userId="0e71f22d-ee3e-49c0-82ff-dbc290af8082" providerId="ADAL" clId="{7FD98EB4-0735-4A71-B6D4-8697D04C3E05}" dt="2021-06-21T22:50:24.034" v="3646" actId="1076"/>
          <ac:spMkLst>
            <pc:docMk/>
            <pc:sldMk cId="2398506557" sldId="513"/>
            <ac:spMk id="7" creationId="{DDEB0690-3E8F-46ED-B342-37EBB3DECCC2}"/>
          </ac:spMkLst>
        </pc:spChg>
        <pc:spChg chg="add mod">
          <ac:chgData name="Steve Shellhammer" userId="0e71f22d-ee3e-49c0-82ff-dbc290af8082" providerId="ADAL" clId="{7FD98EB4-0735-4A71-B6D4-8697D04C3E05}" dt="2021-06-21T22:51:22.855" v="3662" actId="1076"/>
          <ac:spMkLst>
            <pc:docMk/>
            <pc:sldMk cId="2398506557" sldId="513"/>
            <ac:spMk id="8" creationId="{6CE12F95-4018-4DF2-8792-E6CF28231EF5}"/>
          </ac:spMkLst>
        </pc:spChg>
        <pc:spChg chg="add mod">
          <ac:chgData name="Steve Shellhammer" userId="0e71f22d-ee3e-49c0-82ff-dbc290af8082" providerId="ADAL" clId="{7FD98EB4-0735-4A71-B6D4-8697D04C3E05}" dt="2021-06-22T23:08:55.401" v="4693" actId="20577"/>
          <ac:spMkLst>
            <pc:docMk/>
            <pc:sldMk cId="2398506557" sldId="513"/>
            <ac:spMk id="9" creationId="{903D063C-F842-4A9D-A88E-FBA6E41B6EB2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  <pc:spChg chg="mod">
          <ac:chgData name="Steve Shellhammer" userId="0e71f22d-ee3e-49c0-82ff-dbc290af8082" providerId="ADAL" clId="{7FD98EB4-0735-4A71-B6D4-8697D04C3E05}" dt="2021-06-21T22:51:50.163" v="3686" actId="20577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7FD98EB4-0735-4A71-B6D4-8697D04C3E05}" dt="2021-06-21T22:54:51.003" v="4139" actId="27107"/>
          <ac:spMkLst>
            <pc:docMk/>
            <pc:sldMk cId="1261565682" sldId="514"/>
            <ac:spMk id="3" creationId="{982715ED-DD49-4FEC-B6F7-2365FBE12DA6}"/>
          </ac:spMkLst>
        </pc:spChg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  <pc:spChg chg="mod">
          <ac:chgData name="Steve Shellhammer" userId="0e71f22d-ee3e-49c0-82ff-dbc290af8082" providerId="ADAL" clId="{7FD98EB4-0735-4A71-B6D4-8697D04C3E05}" dt="2021-06-21T22:50:05.047" v="3641" actId="14100"/>
          <ac:spMkLst>
            <pc:docMk/>
            <pc:sldMk cId="3160590053" sldId="514"/>
            <ac:spMk id="3" creationId="{683D8A85-DCA9-4EE9-B95E-19F551D6DF25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  <pc:spChg chg="mod">
          <ac:chgData name="Steve Shellhammer" userId="0e71f22d-ee3e-49c0-82ff-dbc290af8082" providerId="ADAL" clId="{7FD98EB4-0735-4A71-B6D4-8697D04C3E05}" dt="2021-06-21T22:55:19.334" v="4147" actId="20577"/>
          <ac:spMkLst>
            <pc:docMk/>
            <pc:sldMk cId="158806586" sldId="515"/>
            <ac:spMk id="2" creationId="{90B759D4-CF00-4D5D-8066-DD9A0FD948A4}"/>
          </ac:spMkLst>
        </pc:spChg>
        <pc:spChg chg="mod">
          <ac:chgData name="Steve Shellhammer" userId="0e71f22d-ee3e-49c0-82ff-dbc290af8082" providerId="ADAL" clId="{7FD98EB4-0735-4A71-B6D4-8697D04C3E05}" dt="2021-06-21T22:58:07.834" v="4687" actId="20577"/>
          <ac:spMkLst>
            <pc:docMk/>
            <pc:sldMk cId="158806586" sldId="515"/>
            <ac:spMk id="3" creationId="{0B04AE32-A9F3-4E40-A8C4-9FEA2A137B1C}"/>
          </ac:spMkLst>
        </pc:spChg>
      </pc:sld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47:31.833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C49B6D1-531D-4D23-BAE4-B35DFCA18F42}" dt="2020-09-08T19:47:31.833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FC49B6D1-531D-4D23-BAE4-B35DFCA18F42}" dt="2020-09-08T19:56:58.713" v="91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FC49B6D1-531D-4D23-BAE4-B35DFCA18F42}" dt="2020-09-09T18:55:23.411" v="1696" actId="20577"/>
          <ac:spMkLst>
            <pc:docMk/>
            <pc:sldMk cId="323650932" sldId="483"/>
            <ac:spMk id="2" creationId="{F2038184-57B0-496C-90EE-3FC0489E37DD}"/>
          </ac:spMkLst>
        </pc:spChg>
        <pc:spChg chg="mod">
          <ac:chgData name="Steve Shellhammer" userId="0e71f22d-ee3e-49c0-82ff-dbc290af8082" providerId="ADAL" clId="{FC49B6D1-531D-4D23-BAE4-B35DFCA18F42}" dt="2020-09-09T18:57:13.266" v="1697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FC49B6D1-531D-4D23-BAE4-B35DFCA18F42}" dt="2020-09-08T22:28:26.660" v="104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  <pc:spChg chg="mod">
          <ac:chgData name="Steve Shellhammer" userId="0e71f22d-ee3e-49c0-82ff-dbc290af8082" providerId="ADAL" clId="{FC49B6D1-531D-4D23-BAE4-B35DFCA18F42}" dt="2020-09-08T19:49:24.169" v="113" actId="404"/>
          <ac:spMkLst>
            <pc:docMk/>
            <pc:sldMk cId="313986917" sldId="491"/>
            <ac:spMk id="2" creationId="{D7AD36B4-5E6E-4204-A200-FF4A3582E29F}"/>
          </ac:spMkLst>
        </pc:spChg>
        <pc:spChg chg="del">
          <ac:chgData name="Steve Shellhammer" userId="0e71f22d-ee3e-49c0-82ff-dbc290af8082" providerId="ADAL" clId="{FC49B6D1-531D-4D23-BAE4-B35DFCA18F42}" dt="2020-09-08T19:49:15.861" v="107" actId="478"/>
          <ac:spMkLst>
            <pc:docMk/>
            <pc:sldMk cId="313986917" sldId="491"/>
            <ac:spMk id="3" creationId="{BD090F05-3347-40A0-8CEA-8DDE6C187A43}"/>
          </ac:spMkLst>
        </pc:spChg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  <pc:spChg chg="mod">
          <ac:chgData name="Steve Shellhammer" userId="0e71f22d-ee3e-49c0-82ff-dbc290af8082" providerId="ADAL" clId="{FC49B6D1-531D-4D23-BAE4-B35DFCA18F42}" dt="2020-09-08T19:56:16.509" v="890" actId="14100"/>
          <ac:spMkLst>
            <pc:docMk/>
            <pc:sldMk cId="2263938305" sldId="492"/>
            <ac:spMk id="2" creationId="{D040DFCF-B353-4D39-B28B-DD328507CEBA}"/>
          </ac:spMkLst>
        </pc:spChg>
        <pc:spChg chg="mod">
          <ac:chgData name="Steve Shellhammer" userId="0e71f22d-ee3e-49c0-82ff-dbc290af8082" providerId="ADAL" clId="{FC49B6D1-531D-4D23-BAE4-B35DFCA18F42}" dt="2020-09-08T20:01:57.300" v="989" actId="1076"/>
          <ac:spMkLst>
            <pc:docMk/>
            <pc:sldMk cId="2263938305" sldId="492"/>
            <ac:spMk id="3" creationId="{24DF8E25-6F62-4349-86E8-454BB5237C1F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  <pc:spChg chg="mod">
          <ac:chgData name="Steve Shellhammer" userId="0e71f22d-ee3e-49c0-82ff-dbc290af8082" providerId="ADAL" clId="{FC49B6D1-531D-4D23-BAE4-B35DFCA18F42}" dt="2020-09-09T19:04:48.053" v="1796" actId="20577"/>
          <ac:spMkLst>
            <pc:docMk/>
            <pc:sldMk cId="3297841625" sldId="493"/>
            <ac:spMk id="2" creationId="{45018BB3-22A3-4490-AF3E-A9525A46F6C5}"/>
          </ac:spMkLst>
        </pc:spChg>
        <pc:spChg chg="mod">
          <ac:chgData name="Steve Shellhammer" userId="0e71f22d-ee3e-49c0-82ff-dbc290af8082" providerId="ADAL" clId="{FC49B6D1-531D-4D23-BAE4-B35DFCA18F42}" dt="2020-09-09T18:55:09.888" v="1693" actId="20577"/>
          <ac:spMkLst>
            <pc:docMk/>
            <pc:sldMk cId="3297841625" sldId="493"/>
            <ac:spMk id="3" creationId="{9672F7A1-1651-4BBA-AB39-D03EBE5E37A2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  <pc:spChg chg="mod">
          <ac:chgData name="Steve Shellhammer" userId="0e71f22d-ee3e-49c0-82ff-dbc290af8082" providerId="ADAL" clId="{FC49B6D1-531D-4D23-BAE4-B35DFCA18F42}" dt="2020-09-09T18:59:41.563" v="1779" actId="20577"/>
          <ac:spMkLst>
            <pc:docMk/>
            <pc:sldMk cId="346948756" sldId="494"/>
            <ac:spMk id="2" creationId="{EF1B32FA-F53F-472D-AF4D-29D7874EB198}"/>
          </ac:spMkLst>
        </pc:spChg>
        <pc:spChg chg="mod">
          <ac:chgData name="Steve Shellhammer" userId="0e71f22d-ee3e-49c0-82ff-dbc290af8082" providerId="ADAL" clId="{FC49B6D1-531D-4D23-BAE4-B35DFCA18F42}" dt="2020-09-09T19:00:12.756" v="1794" actId="20577"/>
          <ac:spMkLst>
            <pc:docMk/>
            <pc:sldMk cId="346948756" sldId="494"/>
            <ac:spMk id="3" creationId="{FFE4DCA8-2C23-4120-8CB0-D2B39B05032C}"/>
          </ac:spMkLst>
        </pc:spChg>
      </pc:sld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modSp mod">
        <pc:chgData name="Steve Shellhammer" userId="0e71f22d-ee3e-49c0-82ff-dbc290af8082" providerId="ADAL" clId="{BC1A68F2-2C94-409D-B15B-E70CE4D3DE2B}" dt="2021-07-13T19:14:36.136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BC1A68F2-2C94-409D-B15B-E70CE4D3DE2B}" dt="2021-07-13T19:14:36.136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  <pc:spChg chg="mod">
          <ac:chgData name="Steve Shellhammer" userId="0e71f22d-ee3e-49c0-82ff-dbc290af8082" providerId="ADAL" clId="{BC1A68F2-2C94-409D-B15B-E70CE4D3DE2B}" dt="2021-07-13T21:12:54.194" v="219" actId="14100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BC1A68F2-2C94-409D-B15B-E70CE4D3DE2B}" dt="2021-07-13T21:13:03.174" v="221" actId="1076"/>
          <ac:spMkLst>
            <pc:docMk/>
            <pc:sldMk cId="4109633702" sldId="511"/>
            <ac:spMk id="8" creationId="{DAF29CEC-9302-4ED9-9A6B-1BE1B559061C}"/>
          </ac:spMkLst>
        </pc:spChg>
        <pc:spChg chg="add del 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9" creationId="{82EAA1B7-39D9-458F-B0EF-886584A85F03}"/>
          </ac:spMkLst>
        </pc:spChg>
        <pc:spChg chg="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11" creationId="{C8B285BC-2FF4-48DD-ADB5-A6ED6F5AAF74}"/>
          </ac:spMkLst>
        </pc:spChg>
        <pc:grpChg chg="add mod">
          <ac:chgData name="Steve Shellhammer" userId="0e71f22d-ee3e-49c0-82ff-dbc290af8082" providerId="ADAL" clId="{BC1A68F2-2C94-409D-B15B-E70CE4D3DE2B}" dt="2021-07-13T21:13:09.740" v="225" actId="1036"/>
          <ac:grpSpMkLst>
            <pc:docMk/>
            <pc:sldMk cId="4109633702" sldId="511"/>
            <ac:grpSpMk id="10" creationId="{7B6F907E-A831-4708-A373-56CAC73E3FBD}"/>
          </ac:grpSpMkLst>
        </pc:grpChg>
        <pc:picChg chg="mod">
          <ac:chgData name="Steve Shellhammer" userId="0e71f22d-ee3e-49c0-82ff-dbc290af8082" providerId="ADAL" clId="{BC1A68F2-2C94-409D-B15B-E70CE4D3DE2B}" dt="2021-07-13T21:12:55.700" v="220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  <pc:spChg chg="mod">
          <ac:chgData name="Steve Shellhammer" userId="0e71f22d-ee3e-49c0-82ff-dbc290af8082" providerId="ADAL" clId="{BC1A68F2-2C94-409D-B15B-E70CE4D3DE2B}" dt="2021-07-13T21:07:39.558" v="131" actId="115"/>
          <ac:spMkLst>
            <pc:docMk/>
            <pc:sldMk cId="4023721527" sldId="516"/>
            <ac:spMk id="3" creationId="{B1259139-D612-4788-9835-14D9DC82B062}"/>
          </ac:spMkLst>
        </pc:spChg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  <pc:spChg chg="mod">
          <ac:chgData name="Steve Shellhammer" userId="0e71f22d-ee3e-49c0-82ff-dbc290af8082" providerId="ADAL" clId="{BC1A68F2-2C94-409D-B15B-E70CE4D3DE2B}" dt="2021-07-13T21:13:39.358" v="241" actId="20577"/>
          <ac:spMkLst>
            <pc:docMk/>
            <pc:sldMk cId="296882006" sldId="520"/>
            <ac:spMk id="3" creationId="{084B1034-2D32-419B-BB54-6179631EF0DF}"/>
          </ac:spMkLst>
        </pc:spChg>
        <pc:spChg chg="mod">
          <ac:chgData name="Steve Shellhammer" userId="0e71f22d-ee3e-49c0-82ff-dbc290af8082" providerId="ADAL" clId="{BC1A68F2-2C94-409D-B15B-E70CE4D3DE2B}" dt="2021-07-13T20:28:52.685" v="128" actId="20577"/>
          <ac:spMkLst>
            <pc:docMk/>
            <pc:sldMk cId="296882006" sldId="520"/>
            <ac:spMk id="7" creationId="{2A491CB3-30C7-4827-93B0-17A1C767EE79}"/>
          </ac:spMkLst>
        </pc:spChg>
        <pc:spChg chg="mod">
          <ac:chgData name="Steve Shellhammer" userId="0e71f22d-ee3e-49c0-82ff-dbc290af8082" providerId="ADAL" clId="{BC1A68F2-2C94-409D-B15B-E70CE4D3DE2B}" dt="2021-07-13T20:28:54.679" v="130" actId="20577"/>
          <ac:spMkLst>
            <pc:docMk/>
            <pc:sldMk cId="296882006" sldId="520"/>
            <ac:spMk id="8" creationId="{97788F95-D0F5-4CF1-BA54-8C6F926ECBF4}"/>
          </ac:spMkLst>
        </pc:spChg>
        <pc:spChg chg="mod">
          <ac:chgData name="Steve Shellhammer" userId="0e71f22d-ee3e-49c0-82ff-dbc290af8082" providerId="ADAL" clId="{BC1A68F2-2C94-409D-B15B-E70CE4D3DE2B}" dt="2021-07-13T19:52:00.882" v="114" actId="20577"/>
          <ac:spMkLst>
            <pc:docMk/>
            <pc:sldMk cId="296882006" sldId="520"/>
            <ac:spMk id="9" creationId="{C62673C3-6221-4BC3-8091-4AB470312F22}"/>
          </ac:spMkLst>
        </pc:spChg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  <pc:spChg chg="mod">
          <ac:chgData name="Steve Shellhammer" userId="0e71f22d-ee3e-49c0-82ff-dbc290af8082" providerId="ADAL" clId="{BC1A68F2-2C94-409D-B15B-E70CE4D3DE2B}" dt="2021-07-13T19:50:23.526" v="87" actId="6549"/>
          <ac:spMkLst>
            <pc:docMk/>
            <pc:sldMk cId="3832592430" sldId="522"/>
            <ac:spMk id="3" creationId="{FF1A6A67-1B16-4157-9B29-59D09BB30E35}"/>
          </ac:spMkLst>
        </pc:spChg>
        <pc:spChg chg="mod">
          <ac:chgData name="Steve Shellhammer" userId="0e71f22d-ee3e-49c0-82ff-dbc290af8082" providerId="ADAL" clId="{BC1A68F2-2C94-409D-B15B-E70CE4D3DE2B}" dt="2021-07-13T19:49:09.328" v="83" actId="1076"/>
          <ac:spMkLst>
            <pc:docMk/>
            <pc:sldMk cId="3832592430" sldId="522"/>
            <ac:spMk id="7" creationId="{0FBDF828-F787-4E1B-9518-88D2B6D36AC0}"/>
          </ac:spMkLst>
        </pc:spChg>
        <pc:spChg chg="mod">
          <ac:chgData name="Steve Shellhammer" userId="0e71f22d-ee3e-49c0-82ff-dbc290af8082" providerId="ADAL" clId="{BC1A68F2-2C94-409D-B15B-E70CE4D3DE2B}" dt="2021-07-13T19:50:38.116" v="89" actId="14100"/>
          <ac:spMkLst>
            <pc:docMk/>
            <pc:sldMk cId="3832592430" sldId="522"/>
            <ac:spMk id="8" creationId="{A501D644-0D32-460F-A3DE-9D68C9933154}"/>
          </ac:spMkLst>
        </pc:spChg>
      </pc:sldChg>
    </pc:docChg>
  </pc:docChgLst>
  <pc:docChgLst>
    <pc:chgData name="Steve Shellhammer" userId="0e71f22d-ee3e-49c0-82ff-dbc290af8082" providerId="ADAL" clId="{EA11B7F1-2E4B-40EF-B2F3-09BAF0CA13C9}"/>
    <pc:docChg chg="modSld">
      <pc:chgData name="Steve Shellhammer" userId="0e71f22d-ee3e-49c0-82ff-dbc290af8082" providerId="ADAL" clId="{EA11B7F1-2E4B-40EF-B2F3-09BAF0CA13C9}" dt="2021-09-22T15:20:16.996" v="51" actId="255"/>
      <pc:docMkLst>
        <pc:docMk/>
      </pc:docMkLst>
      <pc:sldChg chg="modSp mod">
        <pc:chgData name="Steve Shellhammer" userId="0e71f22d-ee3e-49c0-82ff-dbc290af8082" providerId="ADAL" clId="{EA11B7F1-2E4B-40EF-B2F3-09BAF0CA13C9}" dt="2021-09-22T15:18:20.659" v="17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EA11B7F1-2E4B-40EF-B2F3-09BAF0CA13C9}" dt="2021-09-22T15:18:20.659" v="17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EA11B7F1-2E4B-40EF-B2F3-09BAF0CA13C9}" dt="2021-09-22T15:19:19.721" v="44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EA11B7F1-2E4B-40EF-B2F3-09BAF0CA13C9}" dt="2021-09-22T15:18:43.373" v="19" actId="14100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EA11B7F1-2E4B-40EF-B2F3-09BAF0CA13C9}" dt="2021-09-22T15:19:19.721" v="44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modSp mod">
        <pc:chgData name="Steve Shellhammer" userId="0e71f22d-ee3e-49c0-82ff-dbc290af8082" providerId="ADAL" clId="{EA11B7F1-2E4B-40EF-B2F3-09BAF0CA13C9}" dt="2021-09-22T15:19:46.082" v="4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EA11B7F1-2E4B-40EF-B2F3-09BAF0CA13C9}" dt="2021-09-22T15:19:46.082" v="47" actId="1076"/>
          <ac:spMkLst>
            <pc:docMk/>
            <pc:sldMk cId="3533804203" sldId="534"/>
            <ac:spMk id="11" creationId="{D7DF42BD-5CAD-43AE-9548-1ADD60AD397A}"/>
          </ac:spMkLst>
        </pc:spChg>
      </pc:sldChg>
      <pc:sldChg chg="modSp mod">
        <pc:chgData name="Steve Shellhammer" userId="0e71f22d-ee3e-49c0-82ff-dbc290af8082" providerId="ADAL" clId="{EA11B7F1-2E4B-40EF-B2F3-09BAF0CA13C9}" dt="2021-09-22T15:20:16.996" v="51" actId="255"/>
        <pc:sldMkLst>
          <pc:docMk/>
          <pc:sldMk cId="913928595" sldId="536"/>
        </pc:sldMkLst>
        <pc:spChg chg="mod">
          <ac:chgData name="Steve Shellhammer" userId="0e71f22d-ee3e-49c0-82ff-dbc290af8082" providerId="ADAL" clId="{EA11B7F1-2E4B-40EF-B2F3-09BAF0CA13C9}" dt="2021-09-22T15:20:16.996" v="51" actId="255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38895232-9FFC-4CAD-808A-D673C864C1A5}" dt="2020-08-24T18:32:41.541" v="1" actId="20577"/>
          <ac:spMkLst>
            <pc:docMk/>
            <pc:sldMk cId="847141214" sldId="489"/>
            <ac:spMk id="3" creationId="{2FECA816-EEB6-4F6E-AF54-D0FEA8EB7482}"/>
          </ac:spMkLst>
        </pc:spChg>
      </pc:sldChg>
    </pc:docChg>
  </pc:docChgLst>
  <pc:docChgLst>
    <pc:chgData name="Steve Shellhammer" userId="0e71f22d-ee3e-49c0-82ff-dbc290af8082" providerId="ADAL" clId="{83B6F4FF-6F4D-4601-9F21-D8800378163C}"/>
    <pc:docChg chg="custSel modSld">
      <pc:chgData name="Steve Shellhammer" userId="0e71f22d-ee3e-49c0-82ff-dbc290af8082" providerId="ADAL" clId="{83B6F4FF-6F4D-4601-9F21-D8800378163C}" dt="2022-10-13T21:59:59.947" v="48"/>
      <pc:docMkLst>
        <pc:docMk/>
      </pc:docMkLst>
      <pc:sldChg chg="modSp mod">
        <pc:chgData name="Steve Shellhammer" userId="0e71f22d-ee3e-49c0-82ff-dbc290af8082" providerId="ADAL" clId="{83B6F4FF-6F4D-4601-9F21-D8800378163C}" dt="2022-10-13T21:56:49.379" v="2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83B6F4FF-6F4D-4601-9F21-D8800378163C}" dt="2022-10-13T21:56:49.379" v="2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83B6F4FF-6F4D-4601-9F21-D8800378163C}" dt="2022-10-13T21:59:36.821" v="45" actId="313"/>
        <pc:sldMkLst>
          <pc:docMk/>
          <pc:sldMk cId="3326374592" sldId="532"/>
        </pc:sldMkLst>
        <pc:spChg chg="mod">
          <ac:chgData name="Steve Shellhammer" userId="0e71f22d-ee3e-49c0-82ff-dbc290af8082" providerId="ADAL" clId="{83B6F4FF-6F4D-4601-9F21-D8800378163C}" dt="2022-10-13T21:59:36.821" v="45" actId="313"/>
          <ac:spMkLst>
            <pc:docMk/>
            <pc:sldMk cId="3326374592" sldId="532"/>
            <ac:spMk id="3" creationId="{F731ADA9-7BCA-84DC-CDBD-16D8B4BA341C}"/>
          </ac:spMkLst>
        </pc:spChg>
      </pc:sldChg>
      <pc:sldChg chg="modSp mod">
        <pc:chgData name="Steve Shellhammer" userId="0e71f22d-ee3e-49c0-82ff-dbc290af8082" providerId="ADAL" clId="{83B6F4FF-6F4D-4601-9F21-D8800378163C}" dt="2022-10-13T21:59:59.947" v="48"/>
        <pc:sldMkLst>
          <pc:docMk/>
          <pc:sldMk cId="2721194055" sldId="535"/>
        </pc:sldMkLst>
        <pc:spChg chg="mod">
          <ac:chgData name="Steve Shellhammer" userId="0e71f22d-ee3e-49c0-82ff-dbc290af8082" providerId="ADAL" clId="{83B6F4FF-6F4D-4601-9F21-D8800378163C}" dt="2022-10-13T21:59:59.947" v="48"/>
          <ac:spMkLst>
            <pc:docMk/>
            <pc:sldMk cId="2721194055" sldId="535"/>
            <ac:spMk id="3" creationId="{B23B0766-6730-8F64-D179-1F6337A772C3}"/>
          </ac:spMkLst>
        </pc:spChg>
      </pc:sldChg>
    </pc:docChg>
  </pc:docChgLst>
  <pc:docChgLst>
    <pc:chgData name="Steve Shellhammer" userId="0e71f22d-ee3e-49c0-82ff-dbc290af8082" providerId="ADAL" clId="{1320C1ED-4977-4F4D-9F26-34CFF3446D5E}"/>
    <pc:docChg chg="custSel addSld delSld modSld sldOrd">
      <pc:chgData name="Steve Shellhammer" userId="0e71f22d-ee3e-49c0-82ff-dbc290af8082" providerId="ADAL" clId="{1320C1ED-4977-4F4D-9F26-34CFF3446D5E}" dt="2022-10-20T22:24:22.435" v="2759" actId="20577"/>
      <pc:docMkLst>
        <pc:docMk/>
      </pc:docMkLst>
      <pc:sldChg chg="addSp modSp mod">
        <pc:chgData name="Steve Shellhammer" userId="0e71f22d-ee3e-49c0-82ff-dbc290af8082" providerId="ADAL" clId="{1320C1ED-4977-4F4D-9F26-34CFF3446D5E}" dt="2022-10-17T22:53:46.361" v="226" actId="20577"/>
        <pc:sldMkLst>
          <pc:docMk/>
          <pc:sldMk cId="3754947169" sldId="541"/>
        </pc:sldMkLst>
        <pc:spChg chg="mod">
          <ac:chgData name="Steve Shellhammer" userId="0e71f22d-ee3e-49c0-82ff-dbc290af8082" providerId="ADAL" clId="{1320C1ED-4977-4F4D-9F26-34CFF3446D5E}" dt="2022-10-17T22:52:09.138" v="144" actId="14100"/>
          <ac:spMkLst>
            <pc:docMk/>
            <pc:sldMk cId="3754947169" sldId="541"/>
            <ac:spMk id="2" creationId="{431B49A4-F45B-419A-F005-B9685A3F0927}"/>
          </ac:spMkLst>
        </pc:spChg>
        <pc:spChg chg="mod">
          <ac:chgData name="Steve Shellhammer" userId="0e71f22d-ee3e-49c0-82ff-dbc290af8082" providerId="ADAL" clId="{1320C1ED-4977-4F4D-9F26-34CFF3446D5E}" dt="2022-10-17T22:52:12.103" v="145" actId="1076"/>
          <ac:spMkLst>
            <pc:docMk/>
            <pc:sldMk cId="3754947169" sldId="541"/>
            <ac:spMk id="3" creationId="{6F9403BF-0B25-30CB-5F97-585029BD723F}"/>
          </ac:spMkLst>
        </pc:spChg>
        <pc:spChg chg="add mod">
          <ac:chgData name="Steve Shellhammer" userId="0e71f22d-ee3e-49c0-82ff-dbc290af8082" providerId="ADAL" clId="{1320C1ED-4977-4F4D-9F26-34CFF3446D5E}" dt="2022-10-17T22:53:46.361" v="226" actId="20577"/>
          <ac:spMkLst>
            <pc:docMk/>
            <pc:sldMk cId="3754947169" sldId="541"/>
            <ac:spMk id="7" creationId="{D5D9B914-67DC-1249-5443-DD9223B3F014}"/>
          </ac:spMkLst>
        </pc:spChg>
        <pc:picChg chg="mod">
          <ac:chgData name="Steve Shellhammer" userId="0e71f22d-ee3e-49c0-82ff-dbc290af8082" providerId="ADAL" clId="{1320C1ED-4977-4F4D-9F26-34CFF3446D5E}" dt="2022-10-17T22:52:14.876" v="146" actId="1076"/>
          <ac:picMkLst>
            <pc:docMk/>
            <pc:sldMk cId="3754947169" sldId="541"/>
            <ac:picMk id="8" creationId="{15D3A5EB-8C53-E2D1-E548-A2CDF465E603}"/>
          </ac:picMkLst>
        </pc:picChg>
        <pc:picChg chg="mod">
          <ac:chgData name="Steve Shellhammer" userId="0e71f22d-ee3e-49c0-82ff-dbc290af8082" providerId="ADAL" clId="{1320C1ED-4977-4F4D-9F26-34CFF3446D5E}" dt="2022-10-17T22:52:17.805" v="147" actId="1076"/>
          <ac:picMkLst>
            <pc:docMk/>
            <pc:sldMk cId="3754947169" sldId="541"/>
            <ac:picMk id="10" creationId="{50E874F3-CFF5-7DF1-440E-59BBD58107A3}"/>
          </ac:picMkLst>
        </pc:picChg>
      </pc:sldChg>
      <pc:sldChg chg="modSp mod">
        <pc:chgData name="Steve Shellhammer" userId="0e71f22d-ee3e-49c0-82ff-dbc290af8082" providerId="ADAL" clId="{1320C1ED-4977-4F4D-9F26-34CFF3446D5E}" dt="2022-10-17T22:54:28.507" v="239" actId="14100"/>
        <pc:sldMkLst>
          <pc:docMk/>
          <pc:sldMk cId="1781948088" sldId="542"/>
        </pc:sldMkLst>
        <pc:spChg chg="mod">
          <ac:chgData name="Steve Shellhammer" userId="0e71f22d-ee3e-49c0-82ff-dbc290af8082" providerId="ADAL" clId="{1320C1ED-4977-4F4D-9F26-34CFF3446D5E}" dt="2022-10-17T22:54:28.507" v="239" actId="14100"/>
          <ac:spMkLst>
            <pc:docMk/>
            <pc:sldMk cId="1781948088" sldId="542"/>
            <ac:spMk id="11" creationId="{E0F15609-CDF8-08FA-C55E-602DD9236B12}"/>
          </ac:spMkLst>
        </pc:spChg>
      </pc:sldChg>
      <pc:sldChg chg="modSp mod">
        <pc:chgData name="Steve Shellhammer" userId="0e71f22d-ee3e-49c0-82ff-dbc290af8082" providerId="ADAL" clId="{1320C1ED-4977-4F4D-9F26-34CFF3446D5E}" dt="2022-10-17T23:30:20.630" v="632" actId="1076"/>
        <pc:sldMkLst>
          <pc:docMk/>
          <pc:sldMk cId="1135066213" sldId="543"/>
        </pc:sldMkLst>
        <pc:spChg chg="mod">
          <ac:chgData name="Steve Shellhammer" userId="0e71f22d-ee3e-49c0-82ff-dbc290af8082" providerId="ADAL" clId="{1320C1ED-4977-4F4D-9F26-34CFF3446D5E}" dt="2022-10-17T23:30:18.664" v="631" actId="14100"/>
          <ac:spMkLst>
            <pc:docMk/>
            <pc:sldMk cId="1135066213" sldId="543"/>
            <ac:spMk id="3" creationId="{2EB118D8-C42F-23BF-EF34-6313446AFA67}"/>
          </ac:spMkLst>
        </pc:spChg>
        <pc:picChg chg="mod">
          <ac:chgData name="Steve Shellhammer" userId="0e71f22d-ee3e-49c0-82ff-dbc290af8082" providerId="ADAL" clId="{1320C1ED-4977-4F4D-9F26-34CFF3446D5E}" dt="2022-10-17T23:30:20.630" v="632" actId="1076"/>
          <ac:picMkLst>
            <pc:docMk/>
            <pc:sldMk cId="1135066213" sldId="543"/>
            <ac:picMk id="8" creationId="{DCCDAF53-F6C6-6121-04AC-62915AE79E88}"/>
          </ac:picMkLst>
        </pc:picChg>
      </pc:sldChg>
      <pc:sldChg chg="addSp modSp del mod">
        <pc:chgData name="Steve Shellhammer" userId="0e71f22d-ee3e-49c0-82ff-dbc290af8082" providerId="ADAL" clId="{1320C1ED-4977-4F4D-9F26-34CFF3446D5E}" dt="2022-10-18T20:31:56.338" v="1684" actId="47"/>
        <pc:sldMkLst>
          <pc:docMk/>
          <pc:sldMk cId="4083141371" sldId="547"/>
        </pc:sldMkLst>
        <pc:spChg chg="mod">
          <ac:chgData name="Steve Shellhammer" userId="0e71f22d-ee3e-49c0-82ff-dbc290af8082" providerId="ADAL" clId="{1320C1ED-4977-4F4D-9F26-34CFF3446D5E}" dt="2022-10-17T23:56:22.562" v="1030" actId="20577"/>
          <ac:spMkLst>
            <pc:docMk/>
            <pc:sldMk cId="4083141371" sldId="547"/>
            <ac:spMk id="3" creationId="{7E2F2A0C-1015-06A5-D421-584BFF391ACE}"/>
          </ac:spMkLst>
        </pc:spChg>
        <pc:spChg chg="add mod">
          <ac:chgData name="Steve Shellhammer" userId="0e71f22d-ee3e-49c0-82ff-dbc290af8082" providerId="ADAL" clId="{1320C1ED-4977-4F4D-9F26-34CFF3446D5E}" dt="2022-10-17T23:56:50.417" v="1072" actId="1076"/>
          <ac:spMkLst>
            <pc:docMk/>
            <pc:sldMk cId="4083141371" sldId="547"/>
            <ac:spMk id="7" creationId="{69E08310-03DF-4B26-3AFD-AC8896D89A4E}"/>
          </ac:spMkLst>
        </pc:spChg>
      </pc:sldChg>
      <pc:sldChg chg="modSp mod">
        <pc:chgData name="Steve Shellhammer" userId="0e71f22d-ee3e-49c0-82ff-dbc290af8082" providerId="ADAL" clId="{1320C1ED-4977-4F4D-9F26-34CFF3446D5E}" dt="2022-10-20T20:04:35.702" v="1824" actId="20577"/>
        <pc:sldMkLst>
          <pc:docMk/>
          <pc:sldMk cId="1425276553" sldId="548"/>
        </pc:sldMkLst>
        <pc:spChg chg="mod">
          <ac:chgData name="Steve Shellhammer" userId="0e71f22d-ee3e-49c0-82ff-dbc290af8082" providerId="ADAL" clId="{1320C1ED-4977-4F4D-9F26-34CFF3446D5E}" dt="2022-10-20T20:04:35.702" v="1824" actId="20577"/>
          <ac:spMkLst>
            <pc:docMk/>
            <pc:sldMk cId="1425276553" sldId="548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0:04:28.139" v="1816" actId="14100"/>
          <ac:spMkLst>
            <pc:docMk/>
            <pc:sldMk cId="1425276553" sldId="548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0:03:58.596" v="1781" actId="404"/>
          <ac:spMkLst>
            <pc:docMk/>
            <pc:sldMk cId="1425276553" sldId="548"/>
            <ac:spMk id="23" creationId="{2443B82B-03E5-FF31-25ED-C65EC21D88CC}"/>
          </ac:spMkLst>
        </pc:spChg>
      </pc:sldChg>
      <pc:sldChg chg="modSp mod">
        <pc:chgData name="Steve Shellhammer" userId="0e71f22d-ee3e-49c0-82ff-dbc290af8082" providerId="ADAL" clId="{1320C1ED-4977-4F4D-9F26-34CFF3446D5E}" dt="2022-10-20T20:02:40.617" v="1779"/>
        <pc:sldMkLst>
          <pc:docMk/>
          <pc:sldMk cId="2878109814" sldId="549"/>
        </pc:sldMkLst>
        <pc:spChg chg="mod">
          <ac:chgData name="Steve Shellhammer" userId="0e71f22d-ee3e-49c0-82ff-dbc290af8082" providerId="ADAL" clId="{1320C1ED-4977-4F4D-9F26-34CFF3446D5E}" dt="2022-10-18T20:32:05.915" v="1695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1320C1ED-4977-4F4D-9F26-34CFF3446D5E}" dt="2022-10-20T20:02:40.617" v="1779"/>
          <ac:spMkLst>
            <pc:docMk/>
            <pc:sldMk cId="2878109814" sldId="549"/>
            <ac:spMk id="3" creationId="{12A6BE5D-943E-EB32-42FC-D17FBECC1DC1}"/>
          </ac:spMkLst>
        </pc:spChg>
      </pc:sldChg>
      <pc:sldChg chg="del">
        <pc:chgData name="Steve Shellhammer" userId="0e71f22d-ee3e-49c0-82ff-dbc290af8082" providerId="ADAL" clId="{1320C1ED-4977-4F4D-9F26-34CFF3446D5E}" dt="2022-10-20T20:05:55.527" v="1855" actId="47"/>
        <pc:sldMkLst>
          <pc:docMk/>
          <pc:sldMk cId="562319474" sldId="552"/>
        </pc:sldMkLst>
      </pc:sldChg>
      <pc:sldChg chg="add del">
        <pc:chgData name="Steve Shellhammer" userId="0e71f22d-ee3e-49c0-82ff-dbc290af8082" providerId="ADAL" clId="{1320C1ED-4977-4F4D-9F26-34CFF3446D5E}" dt="2022-10-17T22:55:06.286" v="241"/>
        <pc:sldMkLst>
          <pc:docMk/>
          <pc:sldMk cId="2146910713" sldId="553"/>
        </pc:sldMkLst>
      </pc:sldChg>
      <pc:sldChg chg="delSp modSp add mod">
        <pc:chgData name="Steve Shellhammer" userId="0e71f22d-ee3e-49c0-82ff-dbc290af8082" providerId="ADAL" clId="{1320C1ED-4977-4F4D-9F26-34CFF3446D5E}" dt="2022-10-17T23:50:52.618" v="1015" actId="20577"/>
        <pc:sldMkLst>
          <pc:docMk/>
          <pc:sldMk cId="2616618060" sldId="553"/>
        </pc:sldMkLst>
        <pc:spChg chg="mod">
          <ac:chgData name="Steve Shellhammer" userId="0e71f22d-ee3e-49c0-82ff-dbc290af8082" providerId="ADAL" clId="{1320C1ED-4977-4F4D-9F26-34CFF3446D5E}" dt="2022-10-17T22:55:21.909" v="250" actId="20577"/>
          <ac:spMkLst>
            <pc:docMk/>
            <pc:sldMk cId="2616618060" sldId="553"/>
            <ac:spMk id="2" creationId="{DE8F3999-DD71-C329-1C06-30EFBEB6A4CB}"/>
          </ac:spMkLst>
        </pc:spChg>
        <pc:spChg chg="mod">
          <ac:chgData name="Steve Shellhammer" userId="0e71f22d-ee3e-49c0-82ff-dbc290af8082" providerId="ADAL" clId="{1320C1ED-4977-4F4D-9F26-34CFF3446D5E}" dt="2022-10-17T23:50:52.618" v="1015" actId="20577"/>
          <ac:spMkLst>
            <pc:docMk/>
            <pc:sldMk cId="2616618060" sldId="553"/>
            <ac:spMk id="3" creationId="{2EB118D8-C42F-23BF-EF34-6313446AFA67}"/>
          </ac:spMkLst>
        </pc:spChg>
        <pc:picChg chg="del">
          <ac:chgData name="Steve Shellhammer" userId="0e71f22d-ee3e-49c0-82ff-dbc290af8082" providerId="ADAL" clId="{1320C1ED-4977-4F4D-9F26-34CFF3446D5E}" dt="2022-10-17T22:55:27.192" v="251" actId="478"/>
          <ac:picMkLst>
            <pc:docMk/>
            <pc:sldMk cId="2616618060" sldId="553"/>
            <ac:picMk id="8" creationId="{DCCDAF53-F6C6-6121-04AC-62915AE79E88}"/>
          </ac:picMkLst>
        </pc:picChg>
      </pc:sldChg>
      <pc:sldChg chg="modSp new mod ord">
        <pc:chgData name="Steve Shellhammer" userId="0e71f22d-ee3e-49c0-82ff-dbc290af8082" providerId="ADAL" clId="{1320C1ED-4977-4F4D-9F26-34CFF3446D5E}" dt="2022-10-18T20:18:47.187" v="1683"/>
        <pc:sldMkLst>
          <pc:docMk/>
          <pc:sldMk cId="4286855190" sldId="554"/>
        </pc:sldMkLst>
        <pc:spChg chg="mod">
          <ac:chgData name="Steve Shellhammer" userId="0e71f22d-ee3e-49c0-82ff-dbc290af8082" providerId="ADAL" clId="{1320C1ED-4977-4F4D-9F26-34CFF3446D5E}" dt="2022-10-18T19:05:55.470" v="1089" actId="20577"/>
          <ac:spMkLst>
            <pc:docMk/>
            <pc:sldMk cId="4286855190" sldId="554"/>
            <ac:spMk id="2" creationId="{F3370409-376B-B4B1-F75B-73966A7623BE}"/>
          </ac:spMkLst>
        </pc:spChg>
        <pc:spChg chg="mod">
          <ac:chgData name="Steve Shellhammer" userId="0e71f22d-ee3e-49c0-82ff-dbc290af8082" providerId="ADAL" clId="{1320C1ED-4977-4F4D-9F26-34CFF3446D5E}" dt="2022-10-18T19:14:34.431" v="1681" actId="20577"/>
          <ac:spMkLst>
            <pc:docMk/>
            <pc:sldMk cId="4286855190" sldId="554"/>
            <ac:spMk id="3" creationId="{C79C9CE4-8399-41AB-3C0E-C072F17F5299}"/>
          </ac:spMkLst>
        </pc:spChg>
      </pc:sldChg>
      <pc:sldChg chg="modSp add mod">
        <pc:chgData name="Steve Shellhammer" userId="0e71f22d-ee3e-49c0-82ff-dbc290af8082" providerId="ADAL" clId="{1320C1ED-4977-4F4D-9F26-34CFF3446D5E}" dt="2022-10-20T20:23:30.636" v="1925" actId="20577"/>
        <pc:sldMkLst>
          <pc:docMk/>
          <pc:sldMk cId="1672664259" sldId="555"/>
        </pc:sldMkLst>
        <pc:spChg chg="mod">
          <ac:chgData name="Steve Shellhammer" userId="0e71f22d-ee3e-49c0-82ff-dbc290af8082" providerId="ADAL" clId="{1320C1ED-4977-4F4D-9F26-34CFF3446D5E}" dt="2022-10-20T20:05:47.839" v="1854" actId="313"/>
          <ac:spMkLst>
            <pc:docMk/>
            <pc:sldMk cId="1672664259" sldId="555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0:05:37.813" v="1850" actId="20577"/>
          <ac:spMkLst>
            <pc:docMk/>
            <pc:sldMk cId="1672664259" sldId="555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0:23:30.636" v="1925" actId="20577"/>
          <ac:spMkLst>
            <pc:docMk/>
            <pc:sldMk cId="1672664259" sldId="555"/>
            <ac:spMk id="23" creationId="{2443B82B-03E5-FF31-25ED-C65EC21D88CC}"/>
          </ac:spMkLst>
        </pc:spChg>
      </pc:sldChg>
      <pc:sldChg chg="addSp delSp modSp new mod">
        <pc:chgData name="Steve Shellhammer" userId="0e71f22d-ee3e-49c0-82ff-dbc290af8082" providerId="ADAL" clId="{1320C1ED-4977-4F4D-9F26-34CFF3446D5E}" dt="2022-10-20T20:19:20.896" v="1911" actId="14100"/>
        <pc:sldMkLst>
          <pc:docMk/>
          <pc:sldMk cId="3412471563" sldId="556"/>
        </pc:sldMkLst>
        <pc:spChg chg="mod">
          <ac:chgData name="Steve Shellhammer" userId="0e71f22d-ee3e-49c0-82ff-dbc290af8082" providerId="ADAL" clId="{1320C1ED-4977-4F4D-9F26-34CFF3446D5E}" dt="2022-10-20T20:18:55.866" v="1905" actId="1076"/>
          <ac:spMkLst>
            <pc:docMk/>
            <pc:sldMk cId="3412471563" sldId="556"/>
            <ac:spMk id="2" creationId="{37F8AECE-AFBA-0841-45F2-164C773AC8B6}"/>
          </ac:spMkLst>
        </pc:spChg>
        <pc:spChg chg="del">
          <ac:chgData name="Steve Shellhammer" userId="0e71f22d-ee3e-49c0-82ff-dbc290af8082" providerId="ADAL" clId="{1320C1ED-4977-4F4D-9F26-34CFF3446D5E}" dt="2022-10-20T20:17:19.048" v="1898" actId="478"/>
          <ac:spMkLst>
            <pc:docMk/>
            <pc:sldMk cId="3412471563" sldId="556"/>
            <ac:spMk id="3" creationId="{134771B9-844C-4183-18CE-1775D2A67C85}"/>
          </ac:spMkLst>
        </pc:spChg>
        <pc:picChg chg="add mod">
          <ac:chgData name="Steve Shellhammer" userId="0e71f22d-ee3e-49c0-82ff-dbc290af8082" providerId="ADAL" clId="{1320C1ED-4977-4F4D-9F26-34CFF3446D5E}" dt="2022-10-20T20:18:58.120" v="1906" actId="1076"/>
          <ac:picMkLst>
            <pc:docMk/>
            <pc:sldMk cId="3412471563" sldId="556"/>
            <ac:picMk id="8" creationId="{AD9C5DE4-2B32-CD51-1DE6-DC862FF1EA4C}"/>
          </ac:picMkLst>
        </pc:picChg>
        <pc:picChg chg="add mod">
          <ac:chgData name="Steve Shellhammer" userId="0e71f22d-ee3e-49c0-82ff-dbc290af8082" providerId="ADAL" clId="{1320C1ED-4977-4F4D-9F26-34CFF3446D5E}" dt="2022-10-20T20:19:20.896" v="1911" actId="14100"/>
          <ac:picMkLst>
            <pc:docMk/>
            <pc:sldMk cId="3412471563" sldId="556"/>
            <ac:picMk id="10" creationId="{E24CA9C9-5B4B-7971-27F9-7C1B64F9E94C}"/>
          </ac:picMkLst>
        </pc:picChg>
      </pc:sldChg>
      <pc:sldChg chg="modSp add mod">
        <pc:chgData name="Steve Shellhammer" userId="0e71f22d-ee3e-49c0-82ff-dbc290af8082" providerId="ADAL" clId="{1320C1ED-4977-4F4D-9F26-34CFF3446D5E}" dt="2022-10-20T22:24:11.672" v="2755" actId="14100"/>
        <pc:sldMkLst>
          <pc:docMk/>
          <pc:sldMk cId="2403684380" sldId="557"/>
        </pc:sldMkLst>
        <pc:spChg chg="mod">
          <ac:chgData name="Steve Shellhammer" userId="0e71f22d-ee3e-49c0-82ff-dbc290af8082" providerId="ADAL" clId="{1320C1ED-4977-4F4D-9F26-34CFF3446D5E}" dt="2022-10-20T20:23:13.854" v="1914" actId="20577"/>
          <ac:spMkLst>
            <pc:docMk/>
            <pc:sldMk cId="2403684380" sldId="557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2:24:11.672" v="2755" actId="14100"/>
          <ac:spMkLst>
            <pc:docMk/>
            <pc:sldMk cId="2403684380" sldId="557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2:23:36.206" v="2642" actId="1076"/>
          <ac:spMkLst>
            <pc:docMk/>
            <pc:sldMk cId="2403684380" sldId="557"/>
            <ac:spMk id="23" creationId="{2443B82B-03E5-FF31-25ED-C65EC21D88CC}"/>
          </ac:spMkLst>
        </pc:spChg>
      </pc:sldChg>
      <pc:sldChg chg="modSp add mod">
        <pc:chgData name="Steve Shellhammer" userId="0e71f22d-ee3e-49c0-82ff-dbc290af8082" providerId="ADAL" clId="{1320C1ED-4977-4F4D-9F26-34CFF3446D5E}" dt="2022-10-20T22:24:22.435" v="2759" actId="20577"/>
        <pc:sldMkLst>
          <pc:docMk/>
          <pc:sldMk cId="2938677378" sldId="558"/>
        </pc:sldMkLst>
        <pc:spChg chg="mod">
          <ac:chgData name="Steve Shellhammer" userId="0e71f22d-ee3e-49c0-82ff-dbc290af8082" providerId="ADAL" clId="{1320C1ED-4977-4F4D-9F26-34CFF3446D5E}" dt="2022-10-20T22:22:36.911" v="2587" actId="14100"/>
          <ac:spMkLst>
            <pc:docMk/>
            <pc:sldMk cId="2938677378" sldId="558"/>
            <ac:spMk id="2" creationId="{CC67FD0F-5A03-EB17-C714-922CE8669A34}"/>
          </ac:spMkLst>
        </pc:spChg>
        <pc:spChg chg="mod">
          <ac:chgData name="Steve Shellhammer" userId="0e71f22d-ee3e-49c0-82ff-dbc290af8082" providerId="ADAL" clId="{1320C1ED-4977-4F4D-9F26-34CFF3446D5E}" dt="2022-10-20T22:24:22.435" v="2759" actId="20577"/>
          <ac:spMkLst>
            <pc:docMk/>
            <pc:sldMk cId="2938677378" sldId="558"/>
            <ac:spMk id="3" creationId="{8CF9166D-F79F-7F06-880F-EC8633ECA916}"/>
          </ac:spMkLst>
        </pc:spChg>
        <pc:spChg chg="mod">
          <ac:chgData name="Steve Shellhammer" userId="0e71f22d-ee3e-49c0-82ff-dbc290af8082" providerId="ADAL" clId="{1320C1ED-4977-4F4D-9F26-34CFF3446D5E}" dt="2022-10-20T22:23:12.400" v="2600" actId="20577"/>
          <ac:spMkLst>
            <pc:docMk/>
            <pc:sldMk cId="2938677378" sldId="558"/>
            <ac:spMk id="23" creationId="{2443B82B-03E5-FF31-25ED-C65EC21D88CC}"/>
          </ac:spMkLst>
        </pc:spChg>
      </pc:sldChg>
    </pc:docChg>
  </pc:docChgLst>
  <pc:docChgLst>
    <pc:chgData name="Steve Shellhammer" userId="0e71f22d-ee3e-49c0-82ff-dbc290af8082" providerId="ADAL" clId="{59724F5F-E1DF-4D51-93D8-D0CDD9087A14}"/>
    <pc:docChg chg="undo custSel addSld delSld modSld sldOrd">
      <pc:chgData name="Steve Shellhammer" userId="0e71f22d-ee3e-49c0-82ff-dbc290af8082" providerId="ADAL" clId="{59724F5F-E1DF-4D51-93D8-D0CDD9087A14}" dt="2021-09-20T17:03:37.320" v="1466" actId="20577"/>
      <pc:docMkLst>
        <pc:docMk/>
      </pc:docMkLst>
      <pc:sldChg chg="modSp mod">
        <pc:chgData name="Steve Shellhammer" userId="0e71f22d-ee3e-49c0-82ff-dbc290af8082" providerId="ADAL" clId="{59724F5F-E1DF-4D51-93D8-D0CDD9087A14}" dt="2021-09-17T20:10:29.559" v="889" actId="14100"/>
        <pc:sldMkLst>
          <pc:docMk/>
          <pc:sldMk cId="1033386959" sldId="530"/>
        </pc:sldMkLst>
        <pc:spChg chg="mod">
          <ac:chgData name="Steve Shellhammer" userId="0e71f22d-ee3e-49c0-82ff-dbc290af8082" providerId="ADAL" clId="{59724F5F-E1DF-4D51-93D8-D0CDD9087A14}" dt="2021-09-17T00:03:48.679" v="1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59724F5F-E1DF-4D51-93D8-D0CDD9087A14}" dt="2021-09-17T20:10:29.559" v="889" actId="14100"/>
          <ac:spMkLst>
            <pc:docMk/>
            <pc:sldMk cId="1033386959" sldId="530"/>
            <ac:spMk id="3" creationId="{FB91CA03-C543-4A7C-9AE8-6F0711F6E077}"/>
          </ac:spMkLst>
        </pc:spChg>
      </pc:sldChg>
      <pc:sldChg chg="del">
        <pc:chgData name="Steve Shellhammer" userId="0e71f22d-ee3e-49c0-82ff-dbc290af8082" providerId="ADAL" clId="{59724F5F-E1DF-4D51-93D8-D0CDD9087A14}" dt="2021-09-17T20:08:19.889" v="784" actId="47"/>
        <pc:sldMkLst>
          <pc:docMk/>
          <pc:sldMk cId="767981311" sldId="535"/>
        </pc:sldMkLst>
      </pc:sldChg>
      <pc:sldChg chg="modSp mod">
        <pc:chgData name="Steve Shellhammer" userId="0e71f22d-ee3e-49c0-82ff-dbc290af8082" providerId="ADAL" clId="{59724F5F-E1DF-4D51-93D8-D0CDD9087A14}" dt="2021-09-17T20:04:59.060" v="656" actId="403"/>
        <pc:sldMkLst>
          <pc:docMk/>
          <pc:sldMk cId="913928595" sldId="536"/>
        </pc:sldMkLst>
        <pc:spChg chg="mod">
          <ac:chgData name="Steve Shellhammer" userId="0e71f22d-ee3e-49c0-82ff-dbc290af8082" providerId="ADAL" clId="{59724F5F-E1DF-4D51-93D8-D0CDD9087A14}" dt="2021-09-17T20:04:59.060" v="656" actId="403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59724F5F-E1DF-4D51-93D8-D0CDD9087A14}" dt="2021-09-17T20:00:00.283" v="162" actId="14100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59724F5F-E1DF-4D51-93D8-D0CDD9087A14}" dt="2021-09-17T20:06:02.966" v="765" actId="20577"/>
        <pc:sldMkLst>
          <pc:docMk/>
          <pc:sldMk cId="2437962698" sldId="545"/>
        </pc:sldMkLst>
        <pc:spChg chg="mod">
          <ac:chgData name="Steve Shellhammer" userId="0e71f22d-ee3e-49c0-82ff-dbc290af8082" providerId="ADAL" clId="{59724F5F-E1DF-4D51-93D8-D0CDD9087A14}" dt="2021-09-17T20:00:11.814" v="186" actId="20577"/>
          <ac:spMkLst>
            <pc:docMk/>
            <pc:sldMk cId="2437962698" sldId="545"/>
            <ac:spMk id="2" creationId="{9FB21BF4-5E86-40E9-B157-AF6C6B5AAD43}"/>
          </ac:spMkLst>
        </pc:spChg>
        <pc:spChg chg="mod">
          <ac:chgData name="Steve Shellhammer" userId="0e71f22d-ee3e-49c0-82ff-dbc290af8082" providerId="ADAL" clId="{59724F5F-E1DF-4D51-93D8-D0CDD9087A14}" dt="2021-09-17T20:06:02.966" v="765" actId="20577"/>
          <ac:spMkLst>
            <pc:docMk/>
            <pc:sldMk cId="2437962698" sldId="545"/>
            <ac:spMk id="3" creationId="{EBC5AC56-BFC8-4178-AACC-C3243B32B45D}"/>
          </ac:spMkLst>
        </pc:spChg>
      </pc:sldChg>
      <pc:sldChg chg="addSp delSp modSp new mod">
        <pc:chgData name="Steve Shellhammer" userId="0e71f22d-ee3e-49c0-82ff-dbc290af8082" providerId="ADAL" clId="{59724F5F-E1DF-4D51-93D8-D0CDD9087A14}" dt="2021-09-17T20:04:44.230" v="655" actId="20577"/>
        <pc:sldMkLst>
          <pc:docMk/>
          <pc:sldMk cId="4045638809" sldId="546"/>
        </pc:sldMkLst>
        <pc:spChg chg="mod">
          <ac:chgData name="Steve Shellhammer" userId="0e71f22d-ee3e-49c0-82ff-dbc290af8082" providerId="ADAL" clId="{59724F5F-E1DF-4D51-93D8-D0CDD9087A14}" dt="2021-09-17T20:04:44.230" v="655" actId="20577"/>
          <ac:spMkLst>
            <pc:docMk/>
            <pc:sldMk cId="4045638809" sldId="546"/>
            <ac:spMk id="2" creationId="{83FEB238-329B-40A0-9828-D7A275B47929}"/>
          </ac:spMkLst>
        </pc:spChg>
        <pc:spChg chg="del">
          <ac:chgData name="Steve Shellhammer" userId="0e71f22d-ee3e-49c0-82ff-dbc290af8082" providerId="ADAL" clId="{59724F5F-E1DF-4D51-93D8-D0CDD9087A14}" dt="2021-09-17T20:03:58.197" v="645" actId="478"/>
          <ac:spMkLst>
            <pc:docMk/>
            <pc:sldMk cId="4045638809" sldId="546"/>
            <ac:spMk id="3" creationId="{2419A5B6-A064-42E4-A7E8-3D6C2C354B58}"/>
          </ac:spMkLst>
        </pc:spChg>
        <pc:picChg chg="add mod">
          <ac:chgData name="Steve Shellhammer" userId="0e71f22d-ee3e-49c0-82ff-dbc290af8082" providerId="ADAL" clId="{59724F5F-E1DF-4D51-93D8-D0CDD9087A14}" dt="2021-09-17T20:04:37.169" v="650" actId="1076"/>
          <ac:picMkLst>
            <pc:docMk/>
            <pc:sldMk cId="4045638809" sldId="546"/>
            <ac:picMk id="8" creationId="{2F50F855-A4EB-401E-B2EF-F083AFFDE976}"/>
          </ac:picMkLst>
        </pc:picChg>
      </pc:sldChg>
      <pc:sldChg chg="addSp delSp modSp new mod ord">
        <pc:chgData name="Steve Shellhammer" userId="0e71f22d-ee3e-49c0-82ff-dbc290af8082" providerId="ADAL" clId="{59724F5F-E1DF-4D51-93D8-D0CDD9087A14}" dt="2021-09-17T20:16:48.697" v="1254"/>
        <pc:sldMkLst>
          <pc:docMk/>
          <pc:sldMk cId="2429976484" sldId="547"/>
        </pc:sldMkLst>
        <pc:spChg chg="mod">
          <ac:chgData name="Steve Shellhammer" userId="0e71f22d-ee3e-49c0-82ff-dbc290af8082" providerId="ADAL" clId="{59724F5F-E1DF-4D51-93D8-D0CDD9087A14}" dt="2021-09-17T20:10:13.331" v="888" actId="404"/>
          <ac:spMkLst>
            <pc:docMk/>
            <pc:sldMk cId="2429976484" sldId="547"/>
            <ac:spMk id="2" creationId="{C2A07993-457F-438C-812B-C68D498F68CD}"/>
          </ac:spMkLst>
        </pc:spChg>
        <pc:spChg chg="del">
          <ac:chgData name="Steve Shellhammer" userId="0e71f22d-ee3e-49c0-82ff-dbc290af8082" providerId="ADAL" clId="{59724F5F-E1DF-4D51-93D8-D0CDD9087A14}" dt="2021-09-17T20:06:23.926" v="767" actId="478"/>
          <ac:spMkLst>
            <pc:docMk/>
            <pc:sldMk cId="2429976484" sldId="547"/>
            <ac:spMk id="3" creationId="{E546AA25-9C9F-49D0-AFAE-99C52D5C7420}"/>
          </ac:spMkLst>
        </pc:spChg>
        <pc:graphicFrameChg chg="add mod modGraphic">
          <ac:chgData name="Steve Shellhammer" userId="0e71f22d-ee3e-49c0-82ff-dbc290af8082" providerId="ADAL" clId="{59724F5F-E1DF-4D51-93D8-D0CDD9087A14}" dt="2021-09-17T20:09:38.596" v="807" actId="20577"/>
          <ac:graphicFrameMkLst>
            <pc:docMk/>
            <pc:sldMk cId="2429976484" sldId="547"/>
            <ac:graphicFrameMk id="7" creationId="{6E217DCD-4A4D-49C7-AF6E-2405D4C06D2D}"/>
          </ac:graphicFrameMkLst>
        </pc:graphicFrameChg>
      </pc:sldChg>
      <pc:sldChg chg="addSp modSp new mod">
        <pc:chgData name="Steve Shellhammer" userId="0e71f22d-ee3e-49c0-82ff-dbc290af8082" providerId="ADAL" clId="{59724F5F-E1DF-4D51-93D8-D0CDD9087A14}" dt="2021-09-20T17:03:37.320" v="1466" actId="20577"/>
        <pc:sldMkLst>
          <pc:docMk/>
          <pc:sldMk cId="2300417582" sldId="548"/>
        </pc:sldMkLst>
        <pc:spChg chg="mod">
          <ac:chgData name="Steve Shellhammer" userId="0e71f22d-ee3e-49c0-82ff-dbc290af8082" providerId="ADAL" clId="{59724F5F-E1DF-4D51-93D8-D0CDD9087A14}" dt="2021-09-17T20:19:31.767" v="1460" actId="14100"/>
          <ac:spMkLst>
            <pc:docMk/>
            <pc:sldMk cId="2300417582" sldId="548"/>
            <ac:spMk id="2" creationId="{3DFC9E58-F149-4E49-89E0-90C4BC8FB65C}"/>
          </ac:spMkLst>
        </pc:spChg>
        <pc:spChg chg="mod">
          <ac:chgData name="Steve Shellhammer" userId="0e71f22d-ee3e-49c0-82ff-dbc290af8082" providerId="ADAL" clId="{59724F5F-E1DF-4D51-93D8-D0CDD9087A14}" dt="2021-09-20T17:03:37.320" v="1466" actId="20577"/>
          <ac:spMkLst>
            <pc:docMk/>
            <pc:sldMk cId="2300417582" sldId="548"/>
            <ac:spMk id="3" creationId="{ADB9582E-FACC-41C3-925B-AF273BF4ADE8}"/>
          </ac:spMkLst>
        </pc:spChg>
        <pc:spChg chg="add mod">
          <ac:chgData name="Steve Shellhammer" userId="0e71f22d-ee3e-49c0-82ff-dbc290af8082" providerId="ADAL" clId="{59724F5F-E1DF-4D51-93D8-D0CDD9087A14}" dt="2021-09-17T20:19:43.651" v="1461" actId="403"/>
          <ac:spMkLst>
            <pc:docMk/>
            <pc:sldMk cId="2300417582" sldId="548"/>
            <ac:spMk id="7" creationId="{0C172321-9967-4AAF-8028-E578AABF67E8}"/>
          </ac:spMkLst>
        </pc:spChg>
        <pc:spChg chg="add mod">
          <ac:chgData name="Steve Shellhammer" userId="0e71f22d-ee3e-49c0-82ff-dbc290af8082" providerId="ADAL" clId="{59724F5F-E1DF-4D51-93D8-D0CDD9087A14}" dt="2021-09-17T20:19:48.135" v="1463" actId="403"/>
          <ac:spMkLst>
            <pc:docMk/>
            <pc:sldMk cId="2300417582" sldId="548"/>
            <ac:spMk id="8" creationId="{9427F8A2-8FD6-46FF-B2CF-C11CEB5E5FC0}"/>
          </ac:spMkLst>
        </pc:spChg>
      </pc:sldChg>
      <pc:sldChg chg="modSp new mod">
        <pc:chgData name="Steve Shellhammer" userId="0e71f22d-ee3e-49c0-82ff-dbc290af8082" providerId="ADAL" clId="{59724F5F-E1DF-4D51-93D8-D0CDD9087A14}" dt="2021-09-17T20:17:55.987" v="1440" actId="20577"/>
        <pc:sldMkLst>
          <pc:docMk/>
          <pc:sldMk cId="341061038" sldId="549"/>
        </pc:sldMkLst>
        <pc:spChg chg="mod">
          <ac:chgData name="Steve Shellhammer" userId="0e71f22d-ee3e-49c0-82ff-dbc290af8082" providerId="ADAL" clId="{59724F5F-E1DF-4D51-93D8-D0CDD9087A14}" dt="2021-09-17T20:17:14.450" v="1272" actId="20577"/>
          <ac:spMkLst>
            <pc:docMk/>
            <pc:sldMk cId="341061038" sldId="549"/>
            <ac:spMk id="2" creationId="{2AC24250-FAD9-4C18-9237-253B4DF6AA48}"/>
          </ac:spMkLst>
        </pc:spChg>
        <pc:spChg chg="mod">
          <ac:chgData name="Steve Shellhammer" userId="0e71f22d-ee3e-49c0-82ff-dbc290af8082" providerId="ADAL" clId="{59724F5F-E1DF-4D51-93D8-D0CDD9087A14}" dt="2021-09-17T20:17:55.987" v="1440" actId="20577"/>
          <ac:spMkLst>
            <pc:docMk/>
            <pc:sldMk cId="341061038" sldId="549"/>
            <ac:spMk id="3" creationId="{F2F3AABC-1308-48ED-AF2F-B2974160B87E}"/>
          </ac:spMkLst>
        </pc:spChg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  <pc:spChg chg="mod">
          <ac:chgData name="Steve Shellhammer" userId="0e71f22d-ee3e-49c0-82ff-dbc290af8082" providerId="ADAL" clId="{1209C8A9-9192-43C9-8B39-98BF0F5C28D9}" dt="2021-09-03T22:00:33.564" v="389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1209C8A9-9192-43C9-8B39-98BF0F5C28D9}" dt="2021-09-01T17:33:30.131" v="363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1209C8A9-9192-43C9-8B39-98BF0F5C28D9}" dt="2021-09-01T17:33:40.403" v="364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1209C8A9-9192-43C9-8B39-98BF0F5C28D9}" dt="2021-09-01T17:34:22.051" v="3684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1209C8A9-9192-43C9-8B39-98BF0F5C28D9}" dt="2021-08-31T20:05:48.084" v="1654" actId="1076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1209C8A9-9192-43C9-8B39-98BF0F5C28D9}" dt="2021-08-31T20:05:51.033" v="1655" actId="1076"/>
          <ac:spMkLst>
            <pc:docMk/>
            <pc:sldMk cId="3940175403" sldId="531"/>
            <ac:spMk id="3" creationId="{AECBD9F4-0DB3-4E1A-82CE-253323D5A4FB}"/>
          </ac:spMkLst>
        </pc:spChg>
        <pc:spChg chg="mod">
          <ac:chgData name="Steve Shellhammer" userId="0e71f22d-ee3e-49c0-82ff-dbc290af8082" providerId="ADAL" clId="{1209C8A9-9192-43C9-8B39-98BF0F5C28D9}" dt="2021-08-31T20:06:21.360" v="1708" actId="1076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1209C8A9-9192-43C9-8B39-98BF0F5C28D9}" dt="2021-08-31T20:05:54.036" v="165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  <pc:spChg chg="mod">
          <ac:chgData name="Steve Shellhammer" userId="0e71f22d-ee3e-49c0-82ff-dbc290af8082" providerId="ADAL" clId="{1209C8A9-9192-43C9-8B39-98BF0F5C28D9}" dt="2021-08-31T20:04:49.629" v="1642" actId="20577"/>
          <ac:spMkLst>
            <pc:docMk/>
            <pc:sldMk cId="3646594998" sldId="532"/>
            <ac:spMk id="2" creationId="{31CAF199-15C9-4031-9702-BB339A032675}"/>
          </ac:spMkLst>
        </pc:spChg>
        <pc:picChg chg="del">
          <ac:chgData name="Steve Shellhammer" userId="0e71f22d-ee3e-49c0-82ff-dbc290af8082" providerId="ADAL" clId="{1209C8A9-9192-43C9-8B39-98BF0F5C28D9}" dt="2021-08-31T20:04:56.490" v="1643" actId="478"/>
          <ac:picMkLst>
            <pc:docMk/>
            <pc:sldMk cId="3646594998" sldId="532"/>
            <ac:picMk id="8" creationId="{4E69EFE8-25AF-4AC2-B341-5B6C64DD508B}"/>
          </ac:picMkLst>
        </pc:picChg>
        <pc:picChg chg="add mod">
          <ac:chgData name="Steve Shellhammer" userId="0e71f22d-ee3e-49c0-82ff-dbc290af8082" providerId="ADAL" clId="{1209C8A9-9192-43C9-8B39-98BF0F5C28D9}" dt="2021-08-31T20:18:28.224" v="1716" actId="1036"/>
          <ac:picMkLst>
            <pc:docMk/>
            <pc:sldMk cId="3646594998" sldId="532"/>
            <ac:picMk id="9" creationId="{647DB076-2993-40C3-8D81-A31C21E7064B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  <pc:spChg chg="mod">
          <ac:chgData name="Steve Shellhammer" userId="0e71f22d-ee3e-49c0-82ff-dbc290af8082" providerId="ADAL" clId="{1209C8A9-9192-43C9-8B39-98BF0F5C28D9}" dt="2021-08-31T20:18:41.938" v="1731" actId="20577"/>
          <ac:spMkLst>
            <pc:docMk/>
            <pc:sldMk cId="1470928392" sldId="53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19:57.531" v="1821" actId="20577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19:11.137" v="1735" actId="1076"/>
          <ac:picMkLst>
            <pc:docMk/>
            <pc:sldMk cId="1470928392" sldId="533"/>
            <ac:picMk id="7" creationId="{52FB47EA-9882-48CB-990D-139FBF7B9ADF}"/>
          </ac:picMkLst>
        </pc:picChg>
        <pc:picChg chg="del">
          <ac:chgData name="Steve Shellhammer" userId="0e71f22d-ee3e-49c0-82ff-dbc290af8082" providerId="ADAL" clId="{1209C8A9-9192-43C9-8B39-98BF0F5C28D9}" dt="2021-08-31T20:18:44.875" v="1732" actId="478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1209C8A9-9192-43C9-8B39-98BF0F5C28D9}" dt="2021-08-31T20:20:10.940" v="1836" actId="20577"/>
          <ac:spMkLst>
            <pc:docMk/>
            <pc:sldMk cId="3533804203" sldId="53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1:01.608" v="1917" actId="1076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0:31.601" v="1840" actId="1076"/>
          <ac:picMkLst>
            <pc:docMk/>
            <pc:sldMk cId="3533804203" sldId="534"/>
            <ac:picMk id="7" creationId="{9A42B9CE-6527-48BF-8BA5-DA4A5F9C5FD6}"/>
          </ac:picMkLst>
        </pc:picChg>
        <pc:picChg chg="del">
          <ac:chgData name="Steve Shellhammer" userId="0e71f22d-ee3e-49c0-82ff-dbc290af8082" providerId="ADAL" clId="{1209C8A9-9192-43C9-8B39-98BF0F5C28D9}" dt="2021-08-31T20:20:13.857" v="1837" actId="478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1209C8A9-9192-43C9-8B39-98BF0F5C28D9}" dt="2021-08-31T20:35:28.320" v="2542" actId="403"/>
          <ac:spMkLst>
            <pc:docMk/>
            <pc:sldMk cId="767981311" sldId="535"/>
            <ac:spMk id="2" creationId="{FC699608-73A5-43E7-A209-403AAB704EE6}"/>
          </ac:spMkLst>
        </pc:spChg>
        <pc:graphicFrameChg chg="mod modGraphic">
          <ac:chgData name="Steve Shellhammer" userId="0e71f22d-ee3e-49c0-82ff-dbc290af8082" providerId="ADAL" clId="{1209C8A9-9192-43C9-8B39-98BF0F5C28D9}" dt="2021-08-31T20:34:57.134" v="2521" actId="1035"/>
          <ac:graphicFrameMkLst>
            <pc:docMk/>
            <pc:sldMk cId="767981311" sldId="535"/>
            <ac:graphicFrameMk id="7" creationId="{E24FE839-38A3-4C47-B2D9-DBF4057B71AF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5:02.494" v="2527" actId="1035"/>
          <ac:graphicFrameMkLst>
            <pc:docMk/>
            <pc:sldMk cId="767981311" sldId="535"/>
            <ac:graphicFrameMk id="8" creationId="{E0775CCC-B8B3-45EA-BF72-15F58CE472B4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7:19.901" v="2577" actId="20577"/>
          <ac:graphicFrameMkLst>
            <pc:docMk/>
            <pc:sldMk cId="767981311" sldId="535"/>
            <ac:graphicFrameMk id="9" creationId="{7BF35FCA-7C9F-46A4-9E37-985419BA76EC}"/>
          </ac:graphicFrameMkLst>
        </pc:graphicFrameChg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1209C8A9-9192-43C9-8B39-98BF0F5C28D9}" dt="2021-08-31T20:48:03.426" v="3621" actId="14100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1209C8A9-9192-43C9-8B39-98BF0F5C28D9}" dt="2021-09-01T17:39:20.365" v="3877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  <pc:spChg chg="mod">
          <ac:chgData name="Steve Shellhammer" userId="0e71f22d-ee3e-49c0-82ff-dbc290af8082" providerId="ADAL" clId="{1209C8A9-9192-43C9-8B39-98BF0F5C28D9}" dt="2021-08-31T20:45:47.504" v="3604" actId="20577"/>
          <ac:spMkLst>
            <pc:docMk/>
            <pc:sldMk cId="2716857888" sldId="537"/>
            <ac:spMk id="2" creationId="{CD84D45E-28A5-469D-B401-C64378FCCE57}"/>
          </ac:spMkLst>
        </pc:spChg>
        <pc:spChg chg="mod">
          <ac:chgData name="Steve Shellhammer" userId="0e71f22d-ee3e-49c0-82ff-dbc290af8082" providerId="ADAL" clId="{1209C8A9-9192-43C9-8B39-98BF0F5C28D9}" dt="2021-09-01T17:35:42.264" v="3710" actId="1076"/>
          <ac:spMkLst>
            <pc:docMk/>
            <pc:sldMk cId="2716857888" sldId="537"/>
            <ac:spMk id="3" creationId="{FF2DE659-4786-4C44-B6D7-E9E05E77C420}"/>
          </ac:spMkLst>
        </pc:spChg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  <pc:spChg chg="mod">
          <ac:chgData name="Steve Shellhammer" userId="0e71f22d-ee3e-49c0-82ff-dbc290af8082" providerId="ADAL" clId="{1209C8A9-9192-43C9-8B39-98BF0F5C28D9}" dt="2021-08-31T19:58:22.500" v="1011" actId="404"/>
          <ac:spMkLst>
            <pc:docMk/>
            <pc:sldMk cId="2538287792" sldId="538"/>
            <ac:spMk id="2" creationId="{56161B0A-D743-4495-B8AF-AC7FDC50FDF3}"/>
          </ac:spMkLst>
        </pc:spChg>
        <pc:spChg chg="mod">
          <ac:chgData name="Steve Shellhammer" userId="0e71f22d-ee3e-49c0-82ff-dbc290af8082" providerId="ADAL" clId="{1209C8A9-9192-43C9-8B39-98BF0F5C28D9}" dt="2021-08-31T19:59:05.482" v="1151" actId="14100"/>
          <ac:spMkLst>
            <pc:docMk/>
            <pc:sldMk cId="2538287792" sldId="538"/>
            <ac:spMk id="3" creationId="{A63EAF5C-C5E9-4D89-BAC9-1EF79FEB547C}"/>
          </ac:spMkLst>
        </pc:spChg>
        <pc:graphicFrameChg chg="add mod modGraphic">
          <ac:chgData name="Steve Shellhammer" userId="0e71f22d-ee3e-49c0-82ff-dbc290af8082" providerId="ADAL" clId="{1209C8A9-9192-43C9-8B39-98BF0F5C28D9}" dt="2021-09-01T17:37:48.667" v="3777" actId="14734"/>
          <ac:graphicFrameMkLst>
            <pc:docMk/>
            <pc:sldMk cId="2538287792" sldId="538"/>
            <ac:graphicFrameMk id="7" creationId="{E54EDD74-709A-4443-8907-3952F027D198}"/>
          </ac:graphicFrameMkLst>
        </pc:graphicFrameChg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  <pc:spChg chg="mod">
          <ac:chgData name="Steve Shellhammer" userId="0e71f22d-ee3e-49c0-82ff-dbc290af8082" providerId="ADAL" clId="{1209C8A9-9192-43C9-8B39-98BF0F5C28D9}" dt="2021-08-31T20:21:26.380" v="1921" actId="20577"/>
          <ac:spMkLst>
            <pc:docMk/>
            <pc:sldMk cId="340634408" sldId="539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04.072" v="3622" actId="33524"/>
          <ac:spMkLst>
            <pc:docMk/>
            <pc:sldMk cId="340634408" sldId="539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1209C8A9-9192-43C9-8B39-98BF0F5C28D9}" dt="2021-08-31T20:23:14.612" v="2131" actId="1076"/>
          <ac:picMkLst>
            <pc:docMk/>
            <pc:sldMk cId="340634408" sldId="539"/>
            <ac:picMk id="8" creationId="{C89709B5-4B42-4FEB-8E75-4B844E94F447}"/>
          </ac:picMkLst>
        </pc:picChg>
        <pc:picChg chg="del">
          <ac:chgData name="Steve Shellhammer" userId="0e71f22d-ee3e-49c0-82ff-dbc290af8082" providerId="ADAL" clId="{1209C8A9-9192-43C9-8B39-98BF0F5C28D9}" dt="2021-08-31T20:21:23.788" v="1919" actId="478"/>
          <ac:picMkLst>
            <pc:docMk/>
            <pc:sldMk cId="340634408" sldId="539"/>
            <ac:picMk id="9" creationId="{647DB076-2993-40C3-8D81-A31C21E7064B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  <pc:spChg chg="mod">
          <ac:chgData name="Steve Shellhammer" userId="0e71f22d-ee3e-49c0-82ff-dbc290af8082" providerId="ADAL" clId="{1209C8A9-9192-43C9-8B39-98BF0F5C28D9}" dt="2021-08-31T20:21:34.876" v="1926" actId="20577"/>
          <ac:spMkLst>
            <pc:docMk/>
            <pc:sldMk cId="3090575766" sldId="540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4:46.246" v="2227" actId="14100"/>
          <ac:spMkLst>
            <pc:docMk/>
            <pc:sldMk cId="3090575766" sldId="540"/>
            <ac:spMk id="11" creationId="{C55376E0-B2FE-4B8E-9E7A-6B4F76A7266E}"/>
          </ac:spMkLst>
        </pc:spChg>
        <pc:picChg chg="del">
          <ac:chgData name="Steve Shellhammer" userId="0e71f22d-ee3e-49c0-82ff-dbc290af8082" providerId="ADAL" clId="{1209C8A9-9192-43C9-8B39-98BF0F5C28D9}" dt="2021-08-31T20:21:36.142" v="1927" actId="478"/>
          <ac:picMkLst>
            <pc:docMk/>
            <pc:sldMk cId="3090575766" sldId="540"/>
            <ac:picMk id="7" creationId="{52FB47EA-9882-48CB-990D-139FBF7B9ADF}"/>
          </ac:picMkLst>
        </pc:picChg>
        <pc:picChg chg="add mod">
          <ac:chgData name="Steve Shellhammer" userId="0e71f22d-ee3e-49c0-82ff-dbc290af8082" providerId="ADAL" clId="{1209C8A9-9192-43C9-8B39-98BF0F5C28D9}" dt="2021-08-31T20:23:49.887" v="2136" actId="1076"/>
          <ac:picMkLst>
            <pc:docMk/>
            <pc:sldMk cId="3090575766" sldId="540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  <pc:spChg chg="mod">
          <ac:chgData name="Steve Shellhammer" userId="0e71f22d-ee3e-49c0-82ff-dbc290af8082" providerId="ADAL" clId="{1209C8A9-9192-43C9-8B39-98BF0F5C28D9}" dt="2021-08-31T20:21:43.628" v="1932" actId="20577"/>
          <ac:spMkLst>
            <pc:docMk/>
            <pc:sldMk cId="3549475240" sldId="541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5:12.783" v="2236" actId="20577"/>
          <ac:spMkLst>
            <pc:docMk/>
            <pc:sldMk cId="3549475240" sldId="541"/>
            <ac:spMk id="11" creationId="{D7DF42BD-5CAD-43AE-9548-1ADD60AD397A}"/>
          </ac:spMkLst>
        </pc:spChg>
        <pc:picChg chg="del">
          <ac:chgData name="Steve Shellhammer" userId="0e71f22d-ee3e-49c0-82ff-dbc290af8082" providerId="ADAL" clId="{1209C8A9-9192-43C9-8B39-98BF0F5C28D9}" dt="2021-08-31T20:21:51.227" v="1937" actId="478"/>
          <ac:picMkLst>
            <pc:docMk/>
            <pc:sldMk cId="3549475240" sldId="541"/>
            <ac:picMk id="7" creationId="{9A42B9CE-6527-48BF-8BA5-DA4A5F9C5FD6}"/>
          </ac:picMkLst>
        </pc:picChg>
        <pc:picChg chg="add mod">
          <ac:chgData name="Steve Shellhammer" userId="0e71f22d-ee3e-49c0-82ff-dbc290af8082" providerId="ADAL" clId="{1209C8A9-9192-43C9-8B39-98BF0F5C28D9}" dt="2021-08-31T20:25:23.455" v="2238" actId="1076"/>
          <ac:picMkLst>
            <pc:docMk/>
            <pc:sldMk cId="3549475240" sldId="541"/>
            <ac:picMk id="8" creationId="{343AF9F1-6AE8-4FD6-BFD9-4670C9CB0FE5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  <pc:spChg chg="mod">
          <ac:chgData name="Steve Shellhammer" userId="0e71f22d-ee3e-49c0-82ff-dbc290af8082" providerId="ADAL" clId="{1209C8A9-9192-43C9-8B39-98BF0F5C28D9}" dt="2021-08-31T20:25:40.077" v="2243" actId="20577"/>
          <ac:spMkLst>
            <pc:docMk/>
            <pc:sldMk cId="3476637942" sldId="542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16.594" v="3626" actId="20577"/>
          <ac:spMkLst>
            <pc:docMk/>
            <pc:sldMk cId="3476637942" sldId="542"/>
            <ac:spMk id="3" creationId="{E3764038-8339-481B-9020-985FC6E12F4D}"/>
          </ac:spMkLst>
        </pc:spChg>
        <pc:picChg chg="del">
          <ac:chgData name="Steve Shellhammer" userId="0e71f22d-ee3e-49c0-82ff-dbc290af8082" providerId="ADAL" clId="{1209C8A9-9192-43C9-8B39-98BF0F5C28D9}" dt="2021-08-31T20:25:37.252" v="2240" actId="478"/>
          <ac:picMkLst>
            <pc:docMk/>
            <pc:sldMk cId="3476637942" sldId="542"/>
            <ac:picMk id="8" creationId="{C89709B5-4B42-4FEB-8E75-4B844E94F447}"/>
          </ac:picMkLst>
        </pc:picChg>
        <pc:picChg chg="add mod">
          <ac:chgData name="Steve Shellhammer" userId="0e71f22d-ee3e-49c0-82ff-dbc290af8082" providerId="ADAL" clId="{1209C8A9-9192-43C9-8B39-98BF0F5C28D9}" dt="2021-08-31T20:26:23.080" v="2259" actId="1076"/>
          <ac:picMkLst>
            <pc:docMk/>
            <pc:sldMk cId="3476637942" sldId="542"/>
            <ac:picMk id="9" creationId="{4B45FDC5-A49C-486F-A1A1-3D301CEDF617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  <pc:spChg chg="mod">
          <ac:chgData name="Steve Shellhammer" userId="0e71f22d-ee3e-49c0-82ff-dbc290af8082" providerId="ADAL" clId="{1209C8A9-9192-43C9-8B39-98BF0F5C28D9}" dt="2021-08-31T20:25:50.941" v="2251" actId="20577"/>
          <ac:spMkLst>
            <pc:docMk/>
            <pc:sldMk cId="1889909565" sldId="54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2.562" v="3630" actId="20577"/>
          <ac:spMkLst>
            <pc:docMk/>
            <pc:sldMk cId="1889909565" sldId="54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26:42.368" v="2262" actId="1076"/>
          <ac:picMkLst>
            <pc:docMk/>
            <pc:sldMk cId="1889909565" sldId="543"/>
            <ac:picMk id="7" creationId="{0C63919B-6B40-48A6-AA49-CF774E1E64EB}"/>
          </ac:picMkLst>
        </pc:picChg>
        <pc:picChg chg="del">
          <ac:chgData name="Steve Shellhammer" userId="0e71f22d-ee3e-49c0-82ff-dbc290af8082" providerId="ADAL" clId="{1209C8A9-9192-43C9-8B39-98BF0F5C28D9}" dt="2021-08-31T20:25:52.779" v="2252" actId="478"/>
          <ac:picMkLst>
            <pc:docMk/>
            <pc:sldMk cId="1889909565" sldId="543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  <pc:spChg chg="mod">
          <ac:chgData name="Steve Shellhammer" userId="0e71f22d-ee3e-49c0-82ff-dbc290af8082" providerId="ADAL" clId="{1209C8A9-9192-43C9-8B39-98BF0F5C28D9}" dt="2021-08-31T20:26:03.278" v="2256" actId="20577"/>
          <ac:spMkLst>
            <pc:docMk/>
            <pc:sldMk cId="2976029669" sldId="54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7.226" v="3634" actId="20577"/>
          <ac:spMkLst>
            <pc:docMk/>
            <pc:sldMk cId="2976029669" sldId="54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7:02.321" v="2266" actId="1076"/>
          <ac:picMkLst>
            <pc:docMk/>
            <pc:sldMk cId="2976029669" sldId="544"/>
            <ac:picMk id="7" creationId="{DBA7501A-E71B-495F-89E1-DDAB763DACEF}"/>
          </ac:picMkLst>
        </pc:picChg>
        <pc:picChg chg="del">
          <ac:chgData name="Steve Shellhammer" userId="0e71f22d-ee3e-49c0-82ff-dbc290af8082" providerId="ADAL" clId="{1209C8A9-9192-43C9-8B39-98BF0F5C28D9}" dt="2021-08-31T20:25:56.283" v="2253" actId="478"/>
          <ac:picMkLst>
            <pc:docMk/>
            <pc:sldMk cId="2976029669" sldId="544"/>
            <ac:picMk id="8" creationId="{343AF9F1-6AE8-4FD6-BFD9-4670C9CB0FE5}"/>
          </ac:picMkLst>
        </pc:picChg>
      </pc:sldChg>
    </pc:docChg>
  </pc:docChgLst>
  <pc:docChgLst>
    <pc:chgData name="Steve Shellhammer" userId="0e71f22d-ee3e-49c0-82ff-dbc290af8082" providerId="ADAL" clId="{DB7312C4-8440-4E4F-BB1C-80ACDCB5D505}"/>
    <pc:docChg chg="delSld modSld">
      <pc:chgData name="Steve Shellhammer" userId="0e71f22d-ee3e-49c0-82ff-dbc290af8082" providerId="ADAL" clId="{DB7312C4-8440-4E4F-BB1C-80ACDCB5D505}" dt="2022-10-21T16:27:14.683" v="168" actId="47"/>
      <pc:docMkLst>
        <pc:docMk/>
      </pc:docMkLst>
      <pc:sldChg chg="modSp mod">
        <pc:chgData name="Steve Shellhammer" userId="0e71f22d-ee3e-49c0-82ff-dbc290af8082" providerId="ADAL" clId="{DB7312C4-8440-4E4F-BB1C-80ACDCB5D505}" dt="2022-10-21T16:23:40.914" v="19" actId="20577"/>
        <pc:sldMkLst>
          <pc:docMk/>
          <pc:sldMk cId="3270413454" sldId="540"/>
        </pc:sldMkLst>
        <pc:spChg chg="mod">
          <ac:chgData name="Steve Shellhammer" userId="0e71f22d-ee3e-49c0-82ff-dbc290af8082" providerId="ADAL" clId="{DB7312C4-8440-4E4F-BB1C-80ACDCB5D505}" dt="2022-10-21T16:23:40.914" v="19" actId="20577"/>
          <ac:spMkLst>
            <pc:docMk/>
            <pc:sldMk cId="3270413454" sldId="540"/>
            <ac:spMk id="3" creationId="{2913EFE3-D407-9F96-3913-3A59172C0C20}"/>
          </ac:spMkLst>
        </pc:spChg>
      </pc:sldChg>
      <pc:sldChg chg="modSp mod">
        <pc:chgData name="Steve Shellhammer" userId="0e71f22d-ee3e-49c0-82ff-dbc290af8082" providerId="ADAL" clId="{DB7312C4-8440-4E4F-BB1C-80ACDCB5D505}" dt="2022-10-21T16:24:18.985" v="21" actId="20577"/>
        <pc:sldMkLst>
          <pc:docMk/>
          <pc:sldMk cId="3754947169" sldId="541"/>
        </pc:sldMkLst>
        <pc:spChg chg="mod">
          <ac:chgData name="Steve Shellhammer" userId="0e71f22d-ee3e-49c0-82ff-dbc290af8082" providerId="ADAL" clId="{DB7312C4-8440-4E4F-BB1C-80ACDCB5D505}" dt="2022-10-21T16:24:18.985" v="21" actId="20577"/>
          <ac:spMkLst>
            <pc:docMk/>
            <pc:sldMk cId="3754947169" sldId="541"/>
            <ac:spMk id="7" creationId="{D5D9B914-67DC-1249-5443-DD9223B3F014}"/>
          </ac:spMkLst>
        </pc:spChg>
      </pc:sldChg>
      <pc:sldChg chg="modSp mod">
        <pc:chgData name="Steve Shellhammer" userId="0e71f22d-ee3e-49c0-82ff-dbc290af8082" providerId="ADAL" clId="{DB7312C4-8440-4E4F-BB1C-80ACDCB5D505}" dt="2022-10-21T16:25:14.573" v="45" actId="255"/>
        <pc:sldMkLst>
          <pc:docMk/>
          <pc:sldMk cId="1781948088" sldId="542"/>
        </pc:sldMkLst>
        <pc:spChg chg="mod">
          <ac:chgData name="Steve Shellhammer" userId="0e71f22d-ee3e-49c0-82ff-dbc290af8082" providerId="ADAL" clId="{DB7312C4-8440-4E4F-BB1C-80ACDCB5D505}" dt="2022-10-21T16:25:14.573" v="45" actId="255"/>
          <ac:spMkLst>
            <pc:docMk/>
            <pc:sldMk cId="1781948088" sldId="542"/>
            <ac:spMk id="11" creationId="{E0F15609-CDF8-08FA-C55E-602DD9236B12}"/>
          </ac:spMkLst>
        </pc:spChg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1135066213" sldId="54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425276553" sldId="548"/>
        </pc:sldMkLst>
      </pc:sldChg>
      <pc:sldChg chg="modSp mod">
        <pc:chgData name="Steve Shellhammer" userId="0e71f22d-ee3e-49c0-82ff-dbc290af8082" providerId="ADAL" clId="{DB7312C4-8440-4E4F-BB1C-80ACDCB5D505}" dt="2022-10-21T16:26:56.839" v="166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DB7312C4-8440-4E4F-BB1C-80ACDCB5D505}" dt="2022-10-21T16:26:19.723" v="84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DB7312C4-8440-4E4F-BB1C-80ACDCB5D505}" dt="2022-10-21T16:26:56.839" v="166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027423436" sldId="550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32774051" sldId="551"/>
        </pc:sldMkLst>
      </pc:sldChg>
      <pc:sldChg chg="del">
        <pc:chgData name="Steve Shellhammer" userId="0e71f22d-ee3e-49c0-82ff-dbc290af8082" providerId="ADAL" clId="{DB7312C4-8440-4E4F-BB1C-80ACDCB5D505}" dt="2022-10-21T16:25:25.298" v="46" actId="47"/>
        <pc:sldMkLst>
          <pc:docMk/>
          <pc:sldMk cId="2616618060" sldId="553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1672664259" sldId="555"/>
        </pc:sldMkLst>
      </pc:sldChg>
      <pc:sldChg chg="del">
        <pc:chgData name="Steve Shellhammer" userId="0e71f22d-ee3e-49c0-82ff-dbc290af8082" providerId="ADAL" clId="{DB7312C4-8440-4E4F-BB1C-80ACDCB5D505}" dt="2022-10-21T16:27:14.683" v="168" actId="47"/>
        <pc:sldMkLst>
          <pc:docMk/>
          <pc:sldMk cId="3412471563" sldId="556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403684380" sldId="557"/>
        </pc:sldMkLst>
      </pc:sldChg>
      <pc:sldChg chg="del">
        <pc:chgData name="Steve Shellhammer" userId="0e71f22d-ee3e-49c0-82ff-dbc290af8082" providerId="ADAL" clId="{DB7312C4-8440-4E4F-BB1C-80ACDCB5D505}" dt="2022-10-21T16:27:11.802" v="167" actId="47"/>
        <pc:sldMkLst>
          <pc:docMk/>
          <pc:sldMk cId="2938677378" sldId="558"/>
        </pc:sldMkLst>
      </pc:sldChg>
    </pc:docChg>
  </pc:docChgLst>
  <pc:docChgLst>
    <pc:chgData name="Steve Shellhammer" userId="0e71f22d-ee3e-49c0-82ff-dbc290af8082" providerId="ADAL" clId="{56766B77-AE17-4FC4-B1C5-FA376F3FB728}"/>
    <pc:docChg chg="undo custSel addSld delSld modSld sldOrd modMainMaster">
      <pc:chgData name="Steve Shellhammer" userId="0e71f22d-ee3e-49c0-82ff-dbc290af8082" providerId="ADAL" clId="{56766B77-AE17-4FC4-B1C5-FA376F3FB728}" dt="2022-10-13T18:39:37.806" v="2769" actId="12"/>
      <pc:docMkLst>
        <pc:docMk/>
      </pc:docMkLst>
      <pc:sldChg chg="modSp mod">
        <pc:chgData name="Steve Shellhammer" userId="0e71f22d-ee3e-49c0-82ff-dbc290af8082" providerId="ADAL" clId="{56766B77-AE17-4FC4-B1C5-FA376F3FB728}" dt="2022-10-12T22:37:06.075" v="61"/>
        <pc:sldMkLst>
          <pc:docMk/>
          <pc:sldMk cId="0" sldId="256"/>
        </pc:sldMkLst>
        <pc:spChg chg="mod">
          <ac:chgData name="Steve Shellhammer" userId="0e71f22d-ee3e-49c0-82ff-dbc290af8082" providerId="ADAL" clId="{56766B77-AE17-4FC4-B1C5-FA376F3FB728}" dt="2022-10-12T22:35:52.738" v="28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6766B77-AE17-4FC4-B1C5-FA376F3FB728}" dt="2022-10-12T22:36:19.011" v="36" actId="13926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6766B77-AE17-4FC4-B1C5-FA376F3FB728}" dt="2022-10-12T22:37:06.075" v="61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56766B77-AE17-4FC4-B1C5-FA376F3FB728}" dt="2022-10-13T18:22:22.991" v="2152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56766B77-AE17-4FC4-B1C5-FA376F3FB728}" dt="2022-10-12T22:41:10.228" v="535" actId="20577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56766B77-AE17-4FC4-B1C5-FA376F3FB728}" dt="2022-10-13T18:22:22.991" v="2152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56766B77-AE17-4FC4-B1C5-FA376F3FB728}" dt="2022-10-13T18:22:43.143" v="2164" actId="20577"/>
        <pc:sldMkLst>
          <pc:docMk/>
          <pc:sldMk cId="1327337493" sldId="530"/>
        </pc:sldMkLst>
        <pc:spChg chg="mod">
          <ac:chgData name="Steve Shellhammer" userId="0e71f22d-ee3e-49c0-82ff-dbc290af8082" providerId="ADAL" clId="{56766B77-AE17-4FC4-B1C5-FA376F3FB728}" dt="2022-10-12T22:41:17.043" v="553" actId="20577"/>
          <ac:spMkLst>
            <pc:docMk/>
            <pc:sldMk cId="1327337493" sldId="530"/>
            <ac:spMk id="2" creationId="{B23A93D7-8E6C-7918-5C4B-649874CA6936}"/>
          </ac:spMkLst>
        </pc:spChg>
        <pc:spChg chg="mod">
          <ac:chgData name="Steve Shellhammer" userId="0e71f22d-ee3e-49c0-82ff-dbc290af8082" providerId="ADAL" clId="{56766B77-AE17-4FC4-B1C5-FA376F3FB728}" dt="2022-10-13T18:22:43.143" v="2164" actId="20577"/>
          <ac:spMkLst>
            <pc:docMk/>
            <pc:sldMk cId="1327337493" sldId="530"/>
            <ac:spMk id="3" creationId="{BC259F24-21AC-7345-C274-8E98A1D180C9}"/>
          </ac:spMkLst>
        </pc:sp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1522346237" sldId="530"/>
        </pc:sldMkLst>
      </pc:sldChg>
      <pc:sldChg chg="addSp delSp modSp new mod">
        <pc:chgData name="Steve Shellhammer" userId="0e71f22d-ee3e-49c0-82ff-dbc290af8082" providerId="ADAL" clId="{56766B77-AE17-4FC4-B1C5-FA376F3FB728}" dt="2022-10-13T18:31:11.031" v="2668"/>
        <pc:sldMkLst>
          <pc:docMk/>
          <pc:sldMk cId="1294843283" sldId="531"/>
        </pc:sldMkLst>
        <pc:spChg chg="mod">
          <ac:chgData name="Steve Shellhammer" userId="0e71f22d-ee3e-49c0-82ff-dbc290af8082" providerId="ADAL" clId="{56766B77-AE17-4FC4-B1C5-FA376F3FB728}" dt="2022-10-12T23:22:21.967" v="1328" actId="14100"/>
          <ac:spMkLst>
            <pc:docMk/>
            <pc:sldMk cId="1294843283" sldId="531"/>
            <ac:spMk id="2" creationId="{E28C744D-EE2C-6FF8-A448-7F38095488D7}"/>
          </ac:spMkLst>
        </pc:spChg>
        <pc:spChg chg="mod">
          <ac:chgData name="Steve Shellhammer" userId="0e71f22d-ee3e-49c0-82ff-dbc290af8082" providerId="ADAL" clId="{56766B77-AE17-4FC4-B1C5-FA376F3FB728}" dt="2022-10-13T00:23:14.529" v="2004" actId="14100"/>
          <ac:spMkLst>
            <pc:docMk/>
            <pc:sldMk cId="1294843283" sldId="531"/>
            <ac:spMk id="3" creationId="{1CE21560-557B-89FE-462B-5ED9500FCFC6}"/>
          </ac:spMkLst>
        </pc:spChg>
        <pc:spChg chg="add del mod">
          <ac:chgData name="Steve Shellhammer" userId="0e71f22d-ee3e-49c0-82ff-dbc290af8082" providerId="ADAL" clId="{56766B77-AE17-4FC4-B1C5-FA376F3FB728}" dt="2022-10-13T00:12:51.995" v="1623" actId="478"/>
          <ac:spMkLst>
            <pc:docMk/>
            <pc:sldMk cId="1294843283" sldId="531"/>
            <ac:spMk id="7" creationId="{7C0FFF91-5A90-327B-B80C-F1E08B398817}"/>
          </ac:spMkLst>
        </pc:spChg>
        <pc:graphicFrameChg chg="add mod">
          <ac:chgData name="Steve Shellhammer" userId="0e71f22d-ee3e-49c0-82ff-dbc290af8082" providerId="ADAL" clId="{56766B77-AE17-4FC4-B1C5-FA376F3FB728}" dt="2022-10-13T18:31:11.031" v="2668"/>
          <ac:graphicFrameMkLst>
            <pc:docMk/>
            <pc:sldMk cId="1294843283" sldId="531"/>
            <ac:graphicFrameMk id="8" creationId="{D681835E-4706-92A7-8460-448347B8E597}"/>
          </ac:graphicFrameMkLst>
        </pc:graphicFrame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091154829" sldId="531"/>
        </pc:sldMkLst>
      </pc:sldChg>
      <pc:sldChg chg="modSp new mod">
        <pc:chgData name="Steve Shellhammer" userId="0e71f22d-ee3e-49c0-82ff-dbc290af8082" providerId="ADAL" clId="{56766B77-AE17-4FC4-B1C5-FA376F3FB728}" dt="2022-10-13T18:39:37.806" v="2769" actId="12"/>
        <pc:sldMkLst>
          <pc:docMk/>
          <pc:sldMk cId="3326374592" sldId="532"/>
        </pc:sldMkLst>
        <pc:spChg chg="mod">
          <ac:chgData name="Steve Shellhammer" userId="0e71f22d-ee3e-49c0-82ff-dbc290af8082" providerId="ADAL" clId="{56766B77-AE17-4FC4-B1C5-FA376F3FB728}" dt="2022-10-13T18:39:34.217" v="2765" actId="20577"/>
          <ac:spMkLst>
            <pc:docMk/>
            <pc:sldMk cId="3326374592" sldId="532"/>
            <ac:spMk id="2" creationId="{9518B010-654D-C97A-D009-AFD20CEEBF4A}"/>
          </ac:spMkLst>
        </pc:spChg>
        <pc:spChg chg="mod">
          <ac:chgData name="Steve Shellhammer" userId="0e71f22d-ee3e-49c0-82ff-dbc290af8082" providerId="ADAL" clId="{56766B77-AE17-4FC4-B1C5-FA376F3FB728}" dt="2022-10-13T18:39:37.806" v="2769" actId="12"/>
          <ac:spMkLst>
            <pc:docMk/>
            <pc:sldMk cId="3326374592" sldId="532"/>
            <ac:spMk id="3" creationId="{F731ADA9-7BCA-84DC-CDBD-16D8B4BA341C}"/>
          </ac:spMkLst>
        </pc:spChg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3611220658" sldId="532"/>
        </pc:sldMkLst>
      </pc:sldChg>
      <pc:sldChg chg="del">
        <pc:chgData name="Steve Shellhammer" userId="0e71f22d-ee3e-49c0-82ff-dbc290af8082" providerId="ADAL" clId="{56766B77-AE17-4FC4-B1C5-FA376F3FB728}" dt="2022-10-12T22:40:52.765" v="524" actId="47"/>
        <pc:sldMkLst>
          <pc:docMk/>
          <pc:sldMk cId="696924047" sldId="533"/>
        </pc:sldMkLst>
      </pc:sldChg>
      <pc:sldChg chg="addSp delSp modSp new del mod">
        <pc:chgData name="Steve Shellhammer" userId="0e71f22d-ee3e-49c0-82ff-dbc290af8082" providerId="ADAL" clId="{56766B77-AE17-4FC4-B1C5-FA376F3FB728}" dt="2022-10-13T18:34:40.005" v="2711" actId="47"/>
        <pc:sldMkLst>
          <pc:docMk/>
          <pc:sldMk cId="1759018141" sldId="533"/>
        </pc:sldMkLst>
        <pc:spChg chg="del">
          <ac:chgData name="Steve Shellhammer" userId="0e71f22d-ee3e-49c0-82ff-dbc290af8082" providerId="ADAL" clId="{56766B77-AE17-4FC4-B1C5-FA376F3FB728}" dt="2022-10-13T00:07:19.236" v="1376" actId="478"/>
          <ac:spMkLst>
            <pc:docMk/>
            <pc:sldMk cId="1759018141" sldId="533"/>
            <ac:spMk id="3" creationId="{D435299E-283A-15BF-712A-A4ACC1256077}"/>
          </ac:spMkLst>
        </pc:spChg>
        <pc:graphicFrameChg chg="add mod modGraphic">
          <ac:chgData name="Steve Shellhammer" userId="0e71f22d-ee3e-49c0-82ff-dbc290af8082" providerId="ADAL" clId="{56766B77-AE17-4FC4-B1C5-FA376F3FB728}" dt="2022-10-13T00:09:57.114" v="1482" actId="122"/>
          <ac:graphicFrameMkLst>
            <pc:docMk/>
            <pc:sldMk cId="1759018141" sldId="533"/>
            <ac:graphicFrameMk id="7" creationId="{FE1A9892-5889-A604-5627-34E83FE72EA5}"/>
          </ac:graphicFrameMkLst>
        </pc:graphicFrameChg>
      </pc:sldChg>
      <pc:sldChg chg="addSp delSp modSp new mod">
        <pc:chgData name="Steve Shellhammer" userId="0e71f22d-ee3e-49c0-82ff-dbc290af8082" providerId="ADAL" clId="{56766B77-AE17-4FC4-B1C5-FA376F3FB728}" dt="2022-10-13T18:39:02.266" v="2753"/>
        <pc:sldMkLst>
          <pc:docMk/>
          <pc:sldMk cId="2774879971" sldId="534"/>
        </pc:sldMkLst>
        <pc:spChg chg="mod">
          <ac:chgData name="Steve Shellhammer" userId="0e71f22d-ee3e-49c0-82ff-dbc290af8082" providerId="ADAL" clId="{56766B77-AE17-4FC4-B1C5-FA376F3FB728}" dt="2022-10-13T18:24:37.091" v="2186" actId="20577"/>
          <ac:spMkLst>
            <pc:docMk/>
            <pc:sldMk cId="2774879971" sldId="534"/>
            <ac:spMk id="2" creationId="{BFAC4A18-E919-60E1-CC7F-698D38FA8166}"/>
          </ac:spMkLst>
        </pc:spChg>
        <pc:spChg chg="mod">
          <ac:chgData name="Steve Shellhammer" userId="0e71f22d-ee3e-49c0-82ff-dbc290af8082" providerId="ADAL" clId="{56766B77-AE17-4FC4-B1C5-FA376F3FB728}" dt="2022-10-13T18:25:43.333" v="2208" actId="20577"/>
          <ac:spMkLst>
            <pc:docMk/>
            <pc:sldMk cId="2774879971" sldId="534"/>
            <ac:spMk id="3" creationId="{CA0FECB7-4DCE-41FB-EA9E-71826D84A708}"/>
          </ac:spMkLst>
        </pc:spChg>
        <pc:spChg chg="add mod">
          <ac:chgData name="Steve Shellhammer" userId="0e71f22d-ee3e-49c0-82ff-dbc290af8082" providerId="ADAL" clId="{56766B77-AE17-4FC4-B1C5-FA376F3FB728}" dt="2022-10-13T18:38:27.246" v="2748" actId="20577"/>
          <ac:spMkLst>
            <pc:docMk/>
            <pc:sldMk cId="2774879971" sldId="534"/>
            <ac:spMk id="7" creationId="{CD8C0B74-4E4F-07A5-7CF1-9CCF5F9BFBD8}"/>
          </ac:spMkLst>
        </pc:spChg>
        <pc:spChg chg="add del mod">
          <ac:chgData name="Steve Shellhammer" userId="0e71f22d-ee3e-49c0-82ff-dbc290af8082" providerId="ADAL" clId="{56766B77-AE17-4FC4-B1C5-FA376F3FB728}" dt="2022-10-13T18:38:55.332" v="2752" actId="478"/>
          <ac:spMkLst>
            <pc:docMk/>
            <pc:sldMk cId="2774879971" sldId="534"/>
            <ac:spMk id="8" creationId="{B3DD9C71-A888-94AC-5740-5AEF665052ED}"/>
          </ac:spMkLst>
        </pc:spChg>
        <pc:spChg chg="add mod">
          <ac:chgData name="Steve Shellhammer" userId="0e71f22d-ee3e-49c0-82ff-dbc290af8082" providerId="ADAL" clId="{56766B77-AE17-4FC4-B1C5-FA376F3FB728}" dt="2022-10-13T18:39:02.266" v="2753"/>
          <ac:spMkLst>
            <pc:docMk/>
            <pc:sldMk cId="2774879971" sldId="534"/>
            <ac:spMk id="10" creationId="{8F759ECF-BD14-9981-E300-2C8A37FE6188}"/>
          </ac:spMkLst>
        </pc:spChg>
        <pc:spChg chg="add del mod">
          <ac:chgData name="Steve Shellhammer" userId="0e71f22d-ee3e-49c0-82ff-dbc290af8082" providerId="ADAL" clId="{56766B77-AE17-4FC4-B1C5-FA376F3FB728}" dt="2022-10-13T18:38:34.117" v="2749" actId="478"/>
          <ac:spMkLst>
            <pc:docMk/>
            <pc:sldMk cId="2774879971" sldId="534"/>
            <ac:spMk id="11" creationId="{FF9825C7-0CDF-B101-44E2-34103C8646B5}"/>
          </ac:spMkLst>
        </pc:spChg>
        <pc:picChg chg="add mod">
          <ac:chgData name="Steve Shellhammer" userId="0e71f22d-ee3e-49c0-82ff-dbc290af8082" providerId="ADAL" clId="{56766B77-AE17-4FC4-B1C5-FA376F3FB728}" dt="2022-10-13T00:27:57.349" v="2050" actId="1076"/>
          <ac:picMkLst>
            <pc:docMk/>
            <pc:sldMk cId="2774879971" sldId="534"/>
            <ac:picMk id="9" creationId="{EED0FF9A-DBD2-F430-56DB-A58A0CF52C5D}"/>
          </ac:picMkLst>
        </pc:picChg>
      </pc:sldChg>
      <pc:sldChg chg="modSp new mod">
        <pc:chgData name="Steve Shellhammer" userId="0e71f22d-ee3e-49c0-82ff-dbc290af8082" providerId="ADAL" clId="{56766B77-AE17-4FC4-B1C5-FA376F3FB728}" dt="2022-10-13T18:28:33.504" v="2582" actId="20577"/>
        <pc:sldMkLst>
          <pc:docMk/>
          <pc:sldMk cId="2721194055" sldId="535"/>
        </pc:sldMkLst>
        <pc:spChg chg="mod">
          <ac:chgData name="Steve Shellhammer" userId="0e71f22d-ee3e-49c0-82ff-dbc290af8082" providerId="ADAL" clId="{56766B77-AE17-4FC4-B1C5-FA376F3FB728}" dt="2022-10-13T18:27:40.337" v="2462" actId="20577"/>
          <ac:spMkLst>
            <pc:docMk/>
            <pc:sldMk cId="2721194055" sldId="535"/>
            <ac:spMk id="2" creationId="{17A3BED4-1CF6-F45F-FB60-E58A110F9DC9}"/>
          </ac:spMkLst>
        </pc:spChg>
        <pc:spChg chg="mod">
          <ac:chgData name="Steve Shellhammer" userId="0e71f22d-ee3e-49c0-82ff-dbc290af8082" providerId="ADAL" clId="{56766B77-AE17-4FC4-B1C5-FA376F3FB728}" dt="2022-10-13T18:28:33.504" v="2582" actId="20577"/>
          <ac:spMkLst>
            <pc:docMk/>
            <pc:sldMk cId="2721194055" sldId="535"/>
            <ac:spMk id="3" creationId="{B23B0766-6730-8F64-D179-1F6337A772C3}"/>
          </ac:spMkLst>
        </pc:spChg>
      </pc:sldChg>
      <pc:sldChg chg="addSp modSp new mod ord">
        <pc:chgData name="Steve Shellhammer" userId="0e71f22d-ee3e-49c0-82ff-dbc290af8082" providerId="ADAL" clId="{56766B77-AE17-4FC4-B1C5-FA376F3FB728}" dt="2022-10-13T18:34:02.444" v="2710" actId="1076"/>
        <pc:sldMkLst>
          <pc:docMk/>
          <pc:sldMk cId="1369013148" sldId="536"/>
        </pc:sldMkLst>
        <pc:spChg chg="mod">
          <ac:chgData name="Steve Shellhammer" userId="0e71f22d-ee3e-49c0-82ff-dbc290af8082" providerId="ADAL" clId="{56766B77-AE17-4FC4-B1C5-FA376F3FB728}" dt="2022-10-13T18:29:23.494" v="2660" actId="14100"/>
          <ac:spMkLst>
            <pc:docMk/>
            <pc:sldMk cId="1369013148" sldId="536"/>
            <ac:spMk id="2" creationId="{52FDB23B-B6BA-A3C9-6474-484864DFE0B7}"/>
          </ac:spMkLst>
        </pc:spChg>
        <pc:spChg chg="mod">
          <ac:chgData name="Steve Shellhammer" userId="0e71f22d-ee3e-49c0-82ff-dbc290af8082" providerId="ADAL" clId="{56766B77-AE17-4FC4-B1C5-FA376F3FB728}" dt="2022-10-13T18:34:02.444" v="2710" actId="1076"/>
          <ac:spMkLst>
            <pc:docMk/>
            <pc:sldMk cId="1369013148" sldId="536"/>
            <ac:spMk id="3" creationId="{A197A2A1-2624-D1F2-7815-C7E973FDEC48}"/>
          </ac:spMkLst>
        </pc:spChg>
        <pc:graphicFrameChg chg="add mod modGraphic">
          <ac:chgData name="Steve Shellhammer" userId="0e71f22d-ee3e-49c0-82ff-dbc290af8082" providerId="ADAL" clId="{56766B77-AE17-4FC4-B1C5-FA376F3FB728}" dt="2022-10-13T18:33:06.922" v="2687"/>
          <ac:graphicFrameMkLst>
            <pc:docMk/>
            <pc:sldMk cId="1369013148" sldId="536"/>
            <ac:graphicFrameMk id="7" creationId="{90C87C28-F5A2-2906-27DE-CF5FA6E496A0}"/>
          </ac:graphicFrameMkLst>
        </pc:graphicFrameChg>
      </pc:sldChg>
      <pc:sldChg chg="addSp delSp modSp add mod">
        <pc:chgData name="Steve Shellhammer" userId="0e71f22d-ee3e-49c0-82ff-dbc290af8082" providerId="ADAL" clId="{56766B77-AE17-4FC4-B1C5-FA376F3FB728}" dt="2022-10-13T18:37:45.172" v="2744" actId="14734"/>
        <pc:sldMkLst>
          <pc:docMk/>
          <pc:sldMk cId="1345301289" sldId="537"/>
        </pc:sldMkLst>
        <pc:spChg chg="mod">
          <ac:chgData name="Steve Shellhammer" userId="0e71f22d-ee3e-49c0-82ff-dbc290af8082" providerId="ADAL" clId="{56766B77-AE17-4FC4-B1C5-FA376F3FB728}" dt="2022-10-13T18:34:53.205" v="2724" actId="20577"/>
          <ac:spMkLst>
            <pc:docMk/>
            <pc:sldMk cId="1345301289" sldId="537"/>
            <ac:spMk id="2" creationId="{52FDB23B-B6BA-A3C9-6474-484864DFE0B7}"/>
          </ac:spMkLst>
        </pc:spChg>
        <pc:graphicFrameChg chg="del">
          <ac:chgData name="Steve Shellhammer" userId="0e71f22d-ee3e-49c0-82ff-dbc290af8082" providerId="ADAL" clId="{56766B77-AE17-4FC4-B1C5-FA376F3FB728}" dt="2022-10-13T18:35:04.888" v="2725" actId="478"/>
          <ac:graphicFrameMkLst>
            <pc:docMk/>
            <pc:sldMk cId="1345301289" sldId="537"/>
            <ac:graphicFrameMk id="7" creationId="{90C87C28-F5A2-2906-27DE-CF5FA6E496A0}"/>
          </ac:graphicFrameMkLst>
        </pc:graphicFrameChg>
        <pc:graphicFrameChg chg="add mod modGraphic">
          <ac:chgData name="Steve Shellhammer" userId="0e71f22d-ee3e-49c0-82ff-dbc290af8082" providerId="ADAL" clId="{56766B77-AE17-4FC4-B1C5-FA376F3FB728}" dt="2022-10-13T18:37:45.172" v="2744" actId="14734"/>
          <ac:graphicFrameMkLst>
            <pc:docMk/>
            <pc:sldMk cId="1345301289" sldId="537"/>
            <ac:graphicFrameMk id="8" creationId="{DD80EFA3-20C1-EA99-0ED9-81E124193A37}"/>
          </ac:graphicFrameMkLst>
        </pc:graphicFrameChg>
      </pc:sldChg>
      <pc:sldMasterChg chg="modSp mod modSldLayout">
        <pc:chgData name="Steve Shellhammer" userId="0e71f22d-ee3e-49c0-82ff-dbc290af8082" providerId="ADAL" clId="{56766B77-AE17-4FC4-B1C5-FA376F3FB728}" dt="2022-10-12T22:38:28.179" v="81" actId="20577"/>
        <pc:sldMasterMkLst>
          <pc:docMk/>
          <pc:sldMasterMk cId="0" sldId="2147483648"/>
        </pc:sldMasterMkLst>
        <pc:spChg chg="mod">
          <ac:chgData name="Steve Shellhammer" userId="0e71f22d-ee3e-49c0-82ff-dbc290af8082" providerId="ADAL" clId="{56766B77-AE17-4FC4-B1C5-FA376F3FB728}" dt="2022-10-12T22:37:48.763" v="65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modSp mod">
          <pc:chgData name="Steve Shellhammer" userId="0e71f22d-ee3e-49c0-82ff-dbc290af8082" providerId="ADAL" clId="{56766B77-AE17-4FC4-B1C5-FA376F3FB728}" dt="2022-10-12T22:38:28.179" v="81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56766B77-AE17-4FC4-B1C5-FA376F3FB728}" dt="2022-10-12T22:38:28.179" v="81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  <pc:spChg chg="mod">
            <ac:chgData name="Steve Shellhammer" userId="0e71f22d-ee3e-49c0-82ff-dbc290af8082" providerId="ADAL" clId="{56766B77-AE17-4FC4-B1C5-FA376F3FB728}" dt="2022-10-12T22:37:35.252" v="63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</pc:sldMasterChg>
    </pc:docChg>
  </pc:docChgLst>
  <pc:docChgLst>
    <pc:chgData name="Steve Shellhammer" userId="0e71f22d-ee3e-49c0-82ff-dbc290af8082" providerId="ADAL" clId="{C15423F7-7331-4EBB-B0DF-94D16AFE56C5}"/>
    <pc:docChg chg="modSld modMainMaster">
      <pc:chgData name="Steve Shellhammer" userId="0e71f22d-ee3e-49c0-82ff-dbc290af8082" providerId="ADAL" clId="{C15423F7-7331-4EBB-B0DF-94D16AFE56C5}" dt="2021-10-12T19:40:25.557" v="133" actId="6549"/>
      <pc:docMkLst>
        <pc:docMk/>
      </pc:docMkLst>
      <pc:sldChg chg="modSp mod">
        <pc:chgData name="Steve Shellhammer" userId="0e71f22d-ee3e-49c0-82ff-dbc290af8082" providerId="ADAL" clId="{C15423F7-7331-4EBB-B0DF-94D16AFE56C5}" dt="2021-10-12T19:33:14.689" v="23" actId="20577"/>
        <pc:sldMkLst>
          <pc:docMk/>
          <pc:sldMk cId="0" sldId="256"/>
        </pc:sldMkLst>
        <pc:spChg chg="mod">
          <ac:chgData name="Steve Shellhammer" userId="0e71f22d-ee3e-49c0-82ff-dbc290af8082" providerId="ADAL" clId="{C15423F7-7331-4EBB-B0DF-94D16AFE56C5}" dt="2021-10-12T19:33:14.689" v="2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C15423F7-7331-4EBB-B0DF-94D16AFE56C5}" dt="2021-10-12T19:37:08.066" v="91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C15423F7-7331-4EBB-B0DF-94D16AFE56C5}" dt="2021-10-12T19:37:08.066" v="91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C15423F7-7331-4EBB-B0DF-94D16AFE56C5}" dt="2021-10-12T19:37:36.004" v="95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C15423F7-7331-4EBB-B0DF-94D16AFE56C5}" dt="2021-10-12T19:37:29.565" v="93" actId="1076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C15423F7-7331-4EBB-B0DF-94D16AFE56C5}" dt="2021-10-12T19:37:36.004" v="95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C15423F7-7331-4EBB-B0DF-94D16AFE56C5}" dt="2021-10-12T19:39:44.435" v="132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C15423F7-7331-4EBB-B0DF-94D16AFE56C5}" dt="2021-10-12T19:39:44.435" v="132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mod">
        <pc:chgData name="Steve Shellhammer" userId="0e71f22d-ee3e-49c0-82ff-dbc290af8082" providerId="ADAL" clId="{C15423F7-7331-4EBB-B0DF-94D16AFE56C5}" dt="2021-10-12T19:38:05.651" v="101" actId="20577"/>
        <pc:sldMkLst>
          <pc:docMk/>
          <pc:sldMk cId="2716857888" sldId="537"/>
        </pc:sldMkLst>
        <pc:spChg chg="mod">
          <ac:chgData name="Steve Shellhammer" userId="0e71f22d-ee3e-49c0-82ff-dbc290af8082" providerId="ADAL" clId="{C15423F7-7331-4EBB-B0DF-94D16AFE56C5}" dt="2021-10-12T19:38:05.651" v="101" actId="20577"/>
          <ac:spMkLst>
            <pc:docMk/>
            <pc:sldMk cId="2716857888" sldId="537"/>
            <ac:spMk id="3" creationId="{FF2DE659-4786-4C44-B6D7-E9E05E77C420}"/>
          </ac:spMkLst>
        </pc:spChg>
      </pc:sldChg>
      <pc:sldChg chg="modSp mod">
        <pc:chgData name="Steve Shellhammer" userId="0e71f22d-ee3e-49c0-82ff-dbc290af8082" providerId="ADAL" clId="{C15423F7-7331-4EBB-B0DF-94D16AFE56C5}" dt="2021-10-12T19:40:25.557" v="133" actId="6549"/>
        <pc:sldMkLst>
          <pc:docMk/>
          <pc:sldMk cId="341061038" sldId="549"/>
        </pc:sldMkLst>
        <pc:spChg chg="mod">
          <ac:chgData name="Steve Shellhammer" userId="0e71f22d-ee3e-49c0-82ff-dbc290af8082" providerId="ADAL" clId="{C15423F7-7331-4EBB-B0DF-94D16AFE56C5}" dt="2021-10-12T19:40:25.557" v="133" actId="6549"/>
          <ac:spMkLst>
            <pc:docMk/>
            <pc:sldMk cId="341061038" sldId="549"/>
            <ac:spMk id="3" creationId="{F2F3AABC-1308-48ED-AF2F-B2974160B87E}"/>
          </ac:spMkLst>
        </pc:spChg>
      </pc:sldChg>
      <pc:sldMasterChg chg="modSldLayout">
        <pc:chgData name="Steve Shellhammer" userId="0e71f22d-ee3e-49c0-82ff-dbc290af8082" providerId="ADAL" clId="{C15423F7-7331-4EBB-B0DF-94D16AFE56C5}" dt="2021-09-28T23:17:59.955" v="7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C15423F7-7331-4EBB-B0DF-94D16AFE56C5}" dt="2021-09-28T23:17:59.955" v="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C15423F7-7331-4EBB-B0DF-94D16AFE56C5}" dt="2021-09-28T23:17:59.955" v="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37.534" v="2" actId="2165"/>
        <pc:sldMkLst>
          <pc:docMk/>
          <pc:sldMk cId="0" sldId="256"/>
        </pc:sldMkLst>
        <pc:graphicFrameChg chg="modGraphic">
          <ac:chgData name="Steve Shellhammer" userId="0e71f22d-ee3e-49c0-82ff-dbc290af8082" providerId="ADAL" clId="{DF41E3CF-BC06-4119-80BC-6488C9AEF35D}" dt="2020-08-26T17:07:37.534" v="2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  <pc:spChg chg="mod">
          <ac:chgData name="Steve Shellhammer" userId="0e71f22d-ee3e-49c0-82ff-dbc290af8082" providerId="ADAL" clId="{DF41E3CF-BC06-4119-80BC-6488C9AEF35D}" dt="2020-08-26T17:07:50.174" v="3" actId="6549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DF41E3CF-BC06-4119-80BC-6488C9AEF35D}" dt="2020-09-08T19:41:13.341" v="4" actId="20577"/>
          <ac:spMkLst>
            <pc:docMk/>
            <pc:sldMk cId="1014374459" sldId="480"/>
            <ac:spMk id="3" creationId="{06AD7F19-BBE7-42D5-81E1-D0A5F4F8AB06}"/>
          </ac:spMkLst>
        </pc:spChg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addSp delSp modSp mod">
        <pc:chgData name="Steve Shellhammer" userId="0e71f22d-ee3e-49c0-82ff-dbc290af8082" providerId="ADAL" clId="{8DDDF9D7-502F-4C2B-B437-AF402FAECEAF}" dt="2021-03-16T22:11:23.522" v="307" actId="207"/>
        <pc:sldMkLst>
          <pc:docMk/>
          <pc:sldMk cId="0" sldId="256"/>
        </pc:sldMkLst>
        <pc:spChg chg="add del mod">
          <ac:chgData name="Steve Shellhammer" userId="0e71f22d-ee3e-49c0-82ff-dbc290af8082" providerId="ADAL" clId="{8DDDF9D7-502F-4C2B-B437-AF402FAECEAF}" dt="2021-03-16T22:07:19.436" v="52" actId="478"/>
          <ac:spMkLst>
            <pc:docMk/>
            <pc:sldMk cId="0" sldId="256"/>
            <ac:spMk id="3" creationId="{4FA6F739-11AF-4997-B8D0-F5A9FBCFA247}"/>
          </ac:spMkLst>
        </pc:spChg>
        <pc:spChg chg="add mod">
          <ac:chgData name="Steve Shellhammer" userId="0e71f22d-ee3e-49c0-82ff-dbc290af8082" providerId="ADAL" clId="{8DDDF9D7-502F-4C2B-B437-AF402FAECEAF}" dt="2021-03-16T22:11:23.522" v="307" actId="207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8DDDF9D7-502F-4C2B-B437-AF402FAECEAF}" dt="2021-03-16T22:06:29.502" v="1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8DDDF9D7-502F-4C2B-B437-AF402FAECEAF}" dt="2021-03-16T22:06:51.005" v="24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8DDDF9D7-502F-4C2B-B437-AF402FAECEAF}" dt="2021-03-16T22:08:35.131" v="57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  <pc:spChg chg="mod">
          <ac:chgData name="Steve Shellhammer" userId="0e71f22d-ee3e-49c0-82ff-dbc290af8082" providerId="ADAL" clId="{8DDDF9D7-502F-4C2B-B437-AF402FAECEAF}" dt="2021-03-16T22:24:41.259" v="1319" actId="14100"/>
          <ac:spMkLst>
            <pc:docMk/>
            <pc:sldMk cId="1967477002" sldId="482"/>
            <ac:spMk id="2" creationId="{FAE75652-AE2C-430E-8B44-447B7998EF86}"/>
          </ac:spMkLst>
        </pc:spChg>
        <pc:spChg chg="del">
          <ac:chgData name="Steve Shellhammer" userId="0e71f22d-ee3e-49c0-82ff-dbc290af8082" providerId="ADAL" clId="{8DDDF9D7-502F-4C2B-B437-AF402FAECEAF}" dt="2021-03-16T22:12:17.941" v="308" actId="3680"/>
          <ac:spMkLst>
            <pc:docMk/>
            <pc:sldMk cId="1967477002" sldId="482"/>
            <ac:spMk id="3" creationId="{1B8C9654-410D-4F1E-B3C8-996D86A622C9}"/>
          </ac:spMkLst>
        </pc:spChg>
        <pc:graphicFrameChg chg="add mod ord modGraphic">
          <ac:chgData name="Steve Shellhammer" userId="0e71f22d-ee3e-49c0-82ff-dbc290af8082" providerId="ADAL" clId="{8DDDF9D7-502F-4C2B-B437-AF402FAECEAF}" dt="2021-03-18T23:47:04.822" v="6296" actId="14734"/>
          <ac:graphicFrameMkLst>
            <pc:docMk/>
            <pc:sldMk cId="1967477002" sldId="482"/>
            <ac:graphicFrameMk id="7" creationId="{5B7AFC4A-6C14-4055-A5AC-866FBFE2BCB9}"/>
          </ac:graphicFrameMkLst>
        </pc:graphicFrameChg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  <pc:spChg chg="mod">
          <ac:chgData name="Steve Shellhammer" userId="0e71f22d-ee3e-49c0-82ff-dbc290af8082" providerId="ADAL" clId="{8DDDF9D7-502F-4C2B-B437-AF402FAECEAF}" dt="2021-03-16T22:47:32.627" v="1609" actId="404"/>
          <ac:spMkLst>
            <pc:docMk/>
            <pc:sldMk cId="1084003677" sldId="483"/>
            <ac:spMk id="2" creationId="{FAE75652-AE2C-430E-8B44-447B7998EF86}"/>
          </ac:spMkLst>
        </pc:spChg>
        <pc:graphicFrameChg chg="modGraphic">
          <ac:chgData name="Steve Shellhammer" userId="0e71f22d-ee3e-49c0-82ff-dbc290af8082" providerId="ADAL" clId="{8DDDF9D7-502F-4C2B-B437-AF402FAECEAF}" dt="2021-03-18T23:20:11.920" v="5403" actId="20577"/>
          <ac:graphicFrameMkLst>
            <pc:docMk/>
            <pc:sldMk cId="1084003677" sldId="483"/>
            <ac:graphicFrameMk id="7" creationId="{5B7AFC4A-6C14-4055-A5AC-866FBFE2BCB9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  <pc:spChg chg="mod">
          <ac:chgData name="Steve Shellhammer" userId="0e71f22d-ee3e-49c0-82ff-dbc290af8082" providerId="ADAL" clId="{8DDDF9D7-502F-4C2B-B437-AF402FAECEAF}" dt="2021-03-17T18:37:35.118" v="2863" actId="20577"/>
          <ac:spMkLst>
            <pc:docMk/>
            <pc:sldMk cId="1098337821" sldId="484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15.830" v="3137" actId="207"/>
          <ac:spMkLst>
            <pc:docMk/>
            <pc:sldMk cId="1098337821" sldId="484"/>
            <ac:spMk id="3" creationId="{3D8F2FA6-67AE-471A-8349-F7B95201141D}"/>
          </ac:spMkLst>
        </pc:spChg>
        <pc:picChg chg="add mod">
          <ac:chgData name="Steve Shellhammer" userId="0e71f22d-ee3e-49c0-82ff-dbc290af8082" providerId="ADAL" clId="{8DDDF9D7-502F-4C2B-B437-AF402FAECEAF}" dt="2021-03-17T18:24:34.359" v="2764" actId="1037"/>
          <ac:picMkLst>
            <pc:docMk/>
            <pc:sldMk cId="1098337821" sldId="484"/>
            <ac:picMk id="8" creationId="{CCA69963-0A16-461E-A9E6-3EBC1D4E5088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  <pc:spChg chg="mod">
          <ac:chgData name="Steve Shellhammer" userId="0e71f22d-ee3e-49c0-82ff-dbc290af8082" providerId="ADAL" clId="{8DDDF9D7-502F-4C2B-B437-AF402FAECEAF}" dt="2021-03-17T18:37:42.803" v="2866" actId="20577"/>
          <ac:spMkLst>
            <pc:docMk/>
            <pc:sldMk cId="658309821" sldId="485"/>
            <ac:spMk id="2" creationId="{3CBE97C4-47B4-422D-A6D6-AD01F0FDFB87}"/>
          </ac:spMkLst>
        </pc:spChg>
        <pc:spChg chg="del mod">
          <ac:chgData name="Steve Shellhammer" userId="0e71f22d-ee3e-49c0-82ff-dbc290af8082" providerId="ADAL" clId="{8DDDF9D7-502F-4C2B-B437-AF402FAECEAF}" dt="2021-03-17T18:36:37.669" v="2833" actId="478"/>
          <ac:spMkLst>
            <pc:docMk/>
            <pc:sldMk cId="658309821" sldId="485"/>
            <ac:spMk id="3" creationId="{3D8F2FA6-67AE-471A-8349-F7B95201141D}"/>
          </ac:spMkLst>
        </pc:spChg>
        <pc:spChg chg="add del mod">
          <ac:chgData name="Steve Shellhammer" userId="0e71f22d-ee3e-49c0-82ff-dbc290af8082" providerId="ADAL" clId="{8DDDF9D7-502F-4C2B-B437-AF402FAECEAF}" dt="2021-03-17T18:36:40.271" v="2834" actId="478"/>
          <ac:spMkLst>
            <pc:docMk/>
            <pc:sldMk cId="658309821" sldId="485"/>
            <ac:spMk id="11" creationId="{471A5A32-EB27-4681-AA9C-22572B650016}"/>
          </ac:spMkLst>
        </pc:spChg>
        <pc:spChg chg="add mod">
          <ac:chgData name="Steve Shellhammer" userId="0e71f22d-ee3e-49c0-82ff-dbc290af8082" providerId="ADAL" clId="{8DDDF9D7-502F-4C2B-B437-AF402FAECEAF}" dt="2021-03-17T22:30:26.793" v="3143" actId="207"/>
          <ac:spMkLst>
            <pc:docMk/>
            <pc:sldMk cId="658309821" sldId="485"/>
            <ac:spMk id="12" creationId="{E0A36B2E-A81D-4211-BD96-C874CC729A31}"/>
          </ac:spMkLst>
        </pc:spChg>
        <pc:picChg chg="del">
          <ac:chgData name="Steve Shellhammer" userId="0e71f22d-ee3e-49c0-82ff-dbc290af8082" providerId="ADAL" clId="{8DDDF9D7-502F-4C2B-B437-AF402FAECEAF}" dt="2021-03-17T18:29:30.125" v="2777" actId="478"/>
          <ac:picMkLst>
            <pc:docMk/>
            <pc:sldMk cId="658309821" sldId="485"/>
            <ac:picMk id="8" creationId="{CCA69963-0A16-461E-A9E6-3EBC1D4E5088}"/>
          </ac:picMkLst>
        </pc:picChg>
        <pc:picChg chg="add mod">
          <ac:chgData name="Steve Shellhammer" userId="0e71f22d-ee3e-49c0-82ff-dbc290af8082" providerId="ADAL" clId="{8DDDF9D7-502F-4C2B-B437-AF402FAECEAF}" dt="2021-03-17T18:35:10.661" v="2781" actId="1076"/>
          <ac:picMkLst>
            <pc:docMk/>
            <pc:sldMk cId="658309821" sldId="485"/>
            <ac:picMk id="9" creationId="{8F298819-A402-4ECC-BAD4-9F4E589C2B72}"/>
          </ac:picMkLst>
        </pc:picChg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  <pc:spChg chg="mod">
          <ac:chgData name="Steve Shellhammer" userId="0e71f22d-ee3e-49c0-82ff-dbc290af8082" providerId="ADAL" clId="{8DDDF9D7-502F-4C2B-B437-AF402FAECEAF}" dt="2021-03-17T22:31:12.341" v="3199" actId="14100"/>
          <ac:spMkLst>
            <pc:docMk/>
            <pc:sldMk cId="3393319472" sldId="486"/>
            <ac:spMk id="2" creationId="{06A9FB81-9C5E-4550-9A24-166276466691}"/>
          </ac:spMkLst>
        </pc:spChg>
        <pc:spChg chg="del">
          <ac:chgData name="Steve Shellhammer" userId="0e71f22d-ee3e-49c0-82ff-dbc290af8082" providerId="ADAL" clId="{8DDDF9D7-502F-4C2B-B437-AF402FAECEAF}" dt="2021-03-17T18:44:04.518" v="2868" actId="478"/>
          <ac:spMkLst>
            <pc:docMk/>
            <pc:sldMk cId="3393319472" sldId="486"/>
            <ac:spMk id="3" creationId="{E1A622FC-7B08-4082-87B0-B3BC1656D67F}"/>
          </ac:spMkLst>
        </pc:spChg>
        <pc:graphicFrameChg chg="add mod modGraphic">
          <ac:chgData name="Steve Shellhammer" userId="0e71f22d-ee3e-49c0-82ff-dbc290af8082" providerId="ADAL" clId="{8DDDF9D7-502F-4C2B-B437-AF402FAECEAF}" dt="2021-03-17T22:42:10.509" v="3454" actId="113"/>
          <ac:graphicFrameMkLst>
            <pc:docMk/>
            <pc:sldMk cId="3393319472" sldId="486"/>
            <ac:graphicFrameMk id="7" creationId="{279831D8-A6B8-4277-8D5F-B0E7603F9027}"/>
          </ac:graphicFrameMkLst>
        </pc:graphicFrameChg>
        <pc:picChg chg="add del">
          <ac:chgData name="Steve Shellhammer" userId="0e71f22d-ee3e-49c0-82ff-dbc290af8082" providerId="ADAL" clId="{8DDDF9D7-502F-4C2B-B437-AF402FAECEAF}" dt="2021-03-17T18:44:33.340" v="2880" actId="21"/>
          <ac:picMkLst>
            <pc:docMk/>
            <pc:sldMk cId="3393319472" sldId="486"/>
            <ac:picMk id="8" creationId="{23A812AE-CD1E-42C7-A79A-496D275D3B7D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  <pc:spChg chg="mod">
          <ac:chgData name="Steve Shellhammer" userId="0e71f22d-ee3e-49c0-82ff-dbc290af8082" providerId="ADAL" clId="{8DDDF9D7-502F-4C2B-B437-AF402FAECEAF}" dt="2021-03-17T18:45:10.932" v="2896" actId="20577"/>
          <ac:spMkLst>
            <pc:docMk/>
            <pc:sldMk cId="4284133424" sldId="487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45.428" v="3149" actId="207"/>
          <ac:spMkLst>
            <pc:docMk/>
            <pc:sldMk cId="4284133424" sldId="487"/>
            <ac:spMk id="12" creationId="{E0A36B2E-A81D-4211-BD96-C874CC729A31}"/>
          </ac:spMkLst>
        </pc:spChg>
        <pc:picChg chg="add mod">
          <ac:chgData name="Steve Shellhammer" userId="0e71f22d-ee3e-49c0-82ff-dbc290af8082" providerId="ADAL" clId="{8DDDF9D7-502F-4C2B-B437-AF402FAECEAF}" dt="2021-03-17T18:50:44.740" v="3128" actId="1037"/>
          <ac:picMkLst>
            <pc:docMk/>
            <pc:sldMk cId="4284133424" sldId="487"/>
            <ac:picMk id="8" creationId="{CB5696E9-E832-4ED9-BE30-110E8243A6FB}"/>
          </ac:picMkLst>
        </pc:picChg>
        <pc:picChg chg="del">
          <ac:chgData name="Steve Shellhammer" userId="0e71f22d-ee3e-49c0-82ff-dbc290af8082" providerId="ADAL" clId="{8DDDF9D7-502F-4C2B-B437-AF402FAECEAF}" dt="2021-03-17T18:44:27.319" v="2879" actId="478"/>
          <ac:picMkLst>
            <pc:docMk/>
            <pc:sldMk cId="4284133424" sldId="487"/>
            <ac:picMk id="9" creationId="{8F298819-A402-4ECC-BAD4-9F4E589C2B72}"/>
          </ac:picMkLst>
        </pc:picChg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  <pc:spChg chg="mod">
          <ac:chgData name="Steve Shellhammer" userId="0e71f22d-ee3e-49c0-82ff-dbc290af8082" providerId="ADAL" clId="{8DDDF9D7-502F-4C2B-B437-AF402FAECEAF}" dt="2021-03-17T22:43:03.854" v="3463" actId="20577"/>
          <ac:spMkLst>
            <pc:docMk/>
            <pc:sldMk cId="1663599620" sldId="488"/>
            <ac:spMk id="2" creationId="{06A9FB81-9C5E-4550-9A24-166276466691}"/>
          </ac:spMkLst>
        </pc:spChg>
        <pc:graphicFrameChg chg="mod modGraphic">
          <ac:chgData name="Steve Shellhammer" userId="0e71f22d-ee3e-49c0-82ff-dbc290af8082" providerId="ADAL" clId="{8DDDF9D7-502F-4C2B-B437-AF402FAECEAF}" dt="2021-03-17T22:59:49.928" v="3691" actId="207"/>
          <ac:graphicFrameMkLst>
            <pc:docMk/>
            <pc:sldMk cId="1663599620" sldId="488"/>
            <ac:graphicFrameMk id="7" creationId="{279831D8-A6B8-4277-8D5F-B0E7603F9027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  <pc:spChg chg="mod">
          <ac:chgData name="Steve Shellhammer" userId="0e71f22d-ee3e-49c0-82ff-dbc290af8082" providerId="ADAL" clId="{8DDDF9D7-502F-4C2B-B437-AF402FAECEAF}" dt="2021-03-17T23:48:09.190" v="4433" actId="20577"/>
          <ac:spMkLst>
            <pc:docMk/>
            <pc:sldMk cId="715842681" sldId="489"/>
            <ac:spMk id="2" creationId="{F36B3471-670C-4059-9EF5-5A512BF87249}"/>
          </ac:spMkLst>
        </pc:spChg>
        <pc:spChg chg="mod">
          <ac:chgData name="Steve Shellhammer" userId="0e71f22d-ee3e-49c0-82ff-dbc290af8082" providerId="ADAL" clId="{8DDDF9D7-502F-4C2B-B437-AF402FAECEAF}" dt="2021-03-17T23:49:37.921" v="4532" actId="14100"/>
          <ac:spMkLst>
            <pc:docMk/>
            <pc:sldMk cId="715842681" sldId="489"/>
            <ac:spMk id="3" creationId="{9814FD1E-3A36-4DCA-AF8F-2120B72DB1F3}"/>
          </ac:spMkLst>
        </pc:spChg>
        <pc:picChg chg="add mod">
          <ac:chgData name="Steve Shellhammer" userId="0e71f22d-ee3e-49c0-82ff-dbc290af8082" providerId="ADAL" clId="{8DDDF9D7-502F-4C2B-B437-AF402FAECEAF}" dt="2021-03-17T23:43:53.226" v="4290" actId="1038"/>
          <ac:picMkLst>
            <pc:docMk/>
            <pc:sldMk cId="715842681" sldId="489"/>
            <ac:picMk id="8" creationId="{37342D5A-DD26-41C7-99CA-31F6D518DE42}"/>
          </ac:picMkLst>
        </pc:picChg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  <pc:spChg chg="mod">
          <ac:chgData name="Steve Shellhammer" userId="0e71f22d-ee3e-49c0-82ff-dbc290af8082" providerId="ADAL" clId="{8DDDF9D7-502F-4C2B-B437-AF402FAECEAF}" dt="2021-03-18T23:45:50.911" v="6231" actId="20577"/>
          <ac:spMkLst>
            <pc:docMk/>
            <pc:sldMk cId="3250604963" sldId="490"/>
            <ac:spMk id="2" creationId="{1A0FF0CA-135C-4FDC-A913-9E1792A150D6}"/>
          </ac:spMkLst>
        </pc:spChg>
        <pc:spChg chg="mod">
          <ac:chgData name="Steve Shellhammer" userId="0e71f22d-ee3e-49c0-82ff-dbc290af8082" providerId="ADAL" clId="{8DDDF9D7-502F-4C2B-B437-AF402FAECEAF}" dt="2021-03-18T23:46:52.420" v="6295" actId="1076"/>
          <ac:spMkLst>
            <pc:docMk/>
            <pc:sldMk cId="3250604963" sldId="490"/>
            <ac:spMk id="3" creationId="{F6739839-3E33-49AB-9091-7522061FA555}"/>
          </ac:spMkLst>
        </pc:spChg>
        <pc:graphicFrameChg chg="add mod modGraphic">
          <ac:chgData name="Steve Shellhammer" userId="0e71f22d-ee3e-49c0-82ff-dbc290af8082" providerId="ADAL" clId="{8DDDF9D7-502F-4C2B-B437-AF402FAECEAF}" dt="2021-03-18T23:45:41.638" v="6222" actId="1076"/>
          <ac:graphicFrameMkLst>
            <pc:docMk/>
            <pc:sldMk cId="3250604963" sldId="490"/>
            <ac:graphicFrameMk id="7" creationId="{04882836-D0C9-44C9-888C-AEFBF8A9E231}"/>
          </ac:graphicFrameMkLst>
        </pc:graphicFrameChg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  <pc:spChg chg="mod">
          <ac:chgData name="Steve Shellhammer" userId="0e71f22d-ee3e-49c0-82ff-dbc290af8082" providerId="ADAL" clId="{8DDDF9D7-502F-4C2B-B437-AF402FAECEAF}" dt="2021-03-18T23:48:08.210" v="6392" actId="14100"/>
          <ac:spMkLst>
            <pc:docMk/>
            <pc:sldMk cId="4154146102" sldId="491"/>
            <ac:spMk id="2" creationId="{D62D6E38-1944-4000-8C54-622DF577663D}"/>
          </ac:spMkLst>
        </pc:spChg>
        <pc:spChg chg="mod">
          <ac:chgData name="Steve Shellhammer" userId="0e71f22d-ee3e-49c0-82ff-dbc290af8082" providerId="ADAL" clId="{8DDDF9D7-502F-4C2B-B437-AF402FAECEAF}" dt="2021-03-19T15:16:18.062" v="6970" actId="1076"/>
          <ac:spMkLst>
            <pc:docMk/>
            <pc:sldMk cId="4154146102" sldId="491"/>
            <ac:spMk id="3" creationId="{9612293D-E4AE-4350-B5AF-2A14FCE5CE3F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  <pc:spChg chg="mod">
          <ac:chgData name="Steve Shellhammer" userId="0e71f22d-ee3e-49c0-82ff-dbc290af8082" providerId="ADAL" clId="{8DDDF9D7-502F-4C2B-B437-AF402FAECEAF}" dt="2021-03-19T15:20:59.375" v="6982" actId="14100"/>
          <ac:spMkLst>
            <pc:docMk/>
            <pc:sldMk cId="2084330954" sldId="492"/>
            <ac:spMk id="2" creationId="{0F7F7E34-65F9-48E3-BC67-E90D6D78FFA7}"/>
          </ac:spMkLst>
        </pc:spChg>
        <pc:spChg chg="mod">
          <ac:chgData name="Steve Shellhammer" userId="0e71f22d-ee3e-49c0-82ff-dbc290af8082" providerId="ADAL" clId="{8DDDF9D7-502F-4C2B-B437-AF402FAECEAF}" dt="2021-03-19T15:22:08.647" v="7110" actId="1037"/>
          <ac:spMkLst>
            <pc:docMk/>
            <pc:sldMk cId="2084330954" sldId="492"/>
            <ac:spMk id="3" creationId="{B713AE23-5D2E-4CC3-8B76-553B4DBF1320}"/>
          </ac:spMkLst>
        </pc:spChg>
        <pc:picChg chg="add del mod">
          <ac:chgData name="Steve Shellhammer" userId="0e71f22d-ee3e-49c0-82ff-dbc290af8082" providerId="ADAL" clId="{8DDDF9D7-502F-4C2B-B437-AF402FAECEAF}" dt="2021-03-19T15:22:30.538" v="7111" actId="478"/>
          <ac:picMkLst>
            <pc:docMk/>
            <pc:sldMk cId="2084330954" sldId="492"/>
            <ac:picMk id="8" creationId="{3C72573D-7192-43A8-9C3F-71DEC17AD1E4}"/>
          </ac:picMkLst>
        </pc:picChg>
        <pc:picChg chg="add">
          <ac:chgData name="Steve Shellhammer" userId="0e71f22d-ee3e-49c0-82ff-dbc290af8082" providerId="ADAL" clId="{8DDDF9D7-502F-4C2B-B437-AF402FAECEAF}" dt="2021-03-19T15:23:05.142" v="7112" actId="22"/>
          <ac:picMkLst>
            <pc:docMk/>
            <pc:sldMk cId="2084330954" sldId="492"/>
            <ac:picMk id="10" creationId="{E994E710-11F1-4F2B-93B4-84112428BC14}"/>
          </ac:picMkLst>
        </pc:picChg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  <pc:spChg chg="mod">
          <ac:chgData name="Steve Shellhammer" userId="0e71f22d-ee3e-49c0-82ff-dbc290af8082" providerId="ADAL" clId="{8DDDF9D7-502F-4C2B-B437-AF402FAECEAF}" dt="2021-03-19T15:24:31.255" v="7167" actId="404"/>
          <ac:spMkLst>
            <pc:docMk/>
            <pc:sldMk cId="1053439342" sldId="493"/>
            <ac:spMk id="2" creationId="{C5E4401A-7427-4759-9616-05829117C714}"/>
          </ac:spMkLst>
        </pc:spChg>
        <pc:spChg chg="mod">
          <ac:chgData name="Steve Shellhammer" userId="0e71f22d-ee3e-49c0-82ff-dbc290af8082" providerId="ADAL" clId="{8DDDF9D7-502F-4C2B-B437-AF402FAECEAF}" dt="2021-03-19T15:28:27.385" v="7866" actId="20577"/>
          <ac:spMkLst>
            <pc:docMk/>
            <pc:sldMk cId="1053439342" sldId="493"/>
            <ac:spMk id="3" creationId="{B6590AA5-8130-4E3A-9FD2-5FD5943F136C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  <pc:spChg chg="mod">
          <ac:chgData name="Steve Shellhammer" userId="0e71f22d-ee3e-49c0-82ff-dbc290af8082" providerId="ADAL" clId="{8DDDF9D7-502F-4C2B-B437-AF402FAECEAF}" dt="2021-03-19T15:37:40.431" v="8782" actId="404"/>
          <ac:spMkLst>
            <pc:docMk/>
            <pc:sldMk cId="573313430" sldId="494"/>
            <ac:spMk id="2" creationId="{0D39CAA2-0294-403E-A2A1-7CBC327AF997}"/>
          </ac:spMkLst>
        </pc:spChg>
        <pc:spChg chg="del mod">
          <ac:chgData name="Steve Shellhammer" userId="0e71f22d-ee3e-49c0-82ff-dbc290af8082" providerId="ADAL" clId="{8DDDF9D7-502F-4C2B-B437-AF402FAECEAF}" dt="2021-03-19T15:37:02.609" v="8756" actId="478"/>
          <ac:spMkLst>
            <pc:docMk/>
            <pc:sldMk cId="573313430" sldId="494"/>
            <ac:spMk id="3" creationId="{972221DE-5A48-4801-B3DC-B7F45FB8CEA0}"/>
          </ac:spMkLst>
        </pc:spChg>
        <pc:spChg chg="add del mod">
          <ac:chgData name="Steve Shellhammer" userId="0e71f22d-ee3e-49c0-82ff-dbc290af8082" providerId="ADAL" clId="{8DDDF9D7-502F-4C2B-B437-AF402FAECEAF}" dt="2021-03-19T15:37:15.800" v="8758" actId="478"/>
          <ac:spMkLst>
            <pc:docMk/>
            <pc:sldMk cId="573313430" sldId="494"/>
            <ac:spMk id="9" creationId="{F421305E-F731-464E-AEE0-0094928DACD0}"/>
          </ac:spMkLst>
        </pc:spChg>
        <pc:graphicFrameChg chg="add mod modGraphic">
          <ac:chgData name="Steve Shellhammer" userId="0e71f22d-ee3e-49c0-82ff-dbc290af8082" providerId="ADAL" clId="{8DDDF9D7-502F-4C2B-B437-AF402FAECEAF}" dt="2021-03-19T15:37:47.805" v="8783" actId="1036"/>
          <ac:graphicFrameMkLst>
            <pc:docMk/>
            <pc:sldMk cId="573313430" sldId="494"/>
            <ac:graphicFrameMk id="7" creationId="{8B07BCA4-84D5-4410-B000-F0EAC08DDBA7}"/>
          </ac:graphicFrameMkLst>
        </pc:graphicFrameChg>
      </pc:sldChg>
      <pc:sldMasterChg chg="modSldLayout">
        <pc:chgData name="Steve Shellhammer" userId="0e71f22d-ee3e-49c0-82ff-dbc290af8082" providerId="ADAL" clId="{8DDDF9D7-502F-4C2B-B437-AF402FAECEAF}" dt="2021-03-16T22:07:47.820" v="5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8DDDF9D7-502F-4C2B-B437-AF402FAECEAF}" dt="2021-03-16T22:07:47.820" v="5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8DDDF9D7-502F-4C2B-B437-AF402FAECEAF}" dt="2021-03-16T22:07:47.820" v="5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7F90DE8A-4B83-4D05-8D44-29DBDF769277}"/>
    <pc:docChg chg="undo custSel addSld delSld modSld sldOrd modMainMaster">
      <pc:chgData name="Steve Shellhammer" userId="0e71f22d-ee3e-49c0-82ff-dbc290af8082" providerId="ADAL" clId="{7F90DE8A-4B83-4D05-8D44-29DBDF769277}" dt="2022-11-14T01:12:18.275" v="4684" actId="20577"/>
      <pc:docMkLst>
        <pc:docMk/>
      </pc:docMkLst>
      <pc:sldChg chg="modSp mod">
        <pc:chgData name="Steve Shellhammer" userId="0e71f22d-ee3e-49c0-82ff-dbc290af8082" providerId="ADAL" clId="{7F90DE8A-4B83-4D05-8D44-29DBDF769277}" dt="2022-11-14T01:10:54.594" v="4676" actId="20577"/>
        <pc:sldMkLst>
          <pc:docMk/>
          <pc:sldMk cId="0" sldId="256"/>
        </pc:sldMkLst>
        <pc:spChg chg="mod">
          <ac:chgData name="Steve Shellhammer" userId="0e71f22d-ee3e-49c0-82ff-dbc290af8082" providerId="ADAL" clId="{7F90DE8A-4B83-4D05-8D44-29DBDF769277}" dt="2022-11-08T19:41:47.639" v="13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90DE8A-4B83-4D05-8D44-29DBDF769277}" dt="2022-11-14T01:10:54.594" v="467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90DE8A-4B83-4D05-8D44-29DBDF769277}" dt="2022-11-08T22:05:16.518" v="3256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90DE8A-4B83-4D05-8D44-29DBDF769277}" dt="2022-11-08T22:09:43.140" v="3346" actId="47"/>
        <pc:sldMkLst>
          <pc:docMk/>
          <pc:sldMk cId="3326374592" sldId="532"/>
        </pc:sldMkLst>
      </pc:sldChg>
      <pc:sldChg chg="modSp mod">
        <pc:chgData name="Steve Shellhammer" userId="0e71f22d-ee3e-49c0-82ff-dbc290af8082" providerId="ADAL" clId="{7F90DE8A-4B83-4D05-8D44-29DBDF769277}" dt="2022-11-08T22:06:08.686" v="3301" actId="20577"/>
        <pc:sldMkLst>
          <pc:docMk/>
          <pc:sldMk cId="529197180" sldId="538"/>
        </pc:sldMkLst>
        <pc:spChg chg="mod">
          <ac:chgData name="Steve Shellhammer" userId="0e71f22d-ee3e-49c0-82ff-dbc290af8082" providerId="ADAL" clId="{7F90DE8A-4B83-4D05-8D44-29DBDF769277}" dt="2022-11-08T22:06:08.686" v="3301" actId="20577"/>
          <ac:spMkLst>
            <pc:docMk/>
            <pc:sldMk cId="529197180" sldId="538"/>
            <ac:spMk id="3" creationId="{7278D672-8B76-F916-922D-22B8827E2245}"/>
          </ac:spMkLst>
        </pc:spChg>
      </pc:sldChg>
      <pc:sldChg chg="modSp mod">
        <pc:chgData name="Steve Shellhammer" userId="0e71f22d-ee3e-49c0-82ff-dbc290af8082" providerId="ADAL" clId="{7F90DE8A-4B83-4D05-8D44-29DBDF769277}" dt="2022-11-09T22:50:14.786" v="4670" actId="20577"/>
        <pc:sldMkLst>
          <pc:docMk/>
          <pc:sldMk cId="3185913972" sldId="544"/>
        </pc:sldMkLst>
        <pc:spChg chg="mod">
          <ac:chgData name="Steve Shellhammer" userId="0e71f22d-ee3e-49c0-82ff-dbc290af8082" providerId="ADAL" clId="{7F90DE8A-4B83-4D05-8D44-29DBDF769277}" dt="2022-11-09T22:50:14.786" v="4670" actId="20577"/>
          <ac:spMkLst>
            <pc:docMk/>
            <pc:sldMk cId="3185913972" sldId="544"/>
            <ac:spMk id="3" creationId="{EA2EA52E-FB35-D78A-4B16-F741BB88AB3F}"/>
          </ac:spMkLst>
        </pc:spChg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025649819" sldId="545"/>
        </pc:sldMkLst>
      </pc:sldChg>
      <pc:sldChg chg="del">
        <pc:chgData name="Steve Shellhammer" userId="0e71f22d-ee3e-49c0-82ff-dbc290af8082" providerId="ADAL" clId="{7F90DE8A-4B83-4D05-8D44-29DBDF769277}" dt="2022-11-08T19:38:39.339" v="47" actId="47"/>
        <pc:sldMkLst>
          <pc:docMk/>
          <pc:sldMk cId="219007463" sldId="546"/>
        </pc:sldMkLst>
      </pc:sldChg>
      <pc:sldChg chg="modSp mod">
        <pc:chgData name="Steve Shellhammer" userId="0e71f22d-ee3e-49c0-82ff-dbc290af8082" providerId="ADAL" clId="{7F90DE8A-4B83-4D05-8D44-29DBDF769277}" dt="2022-11-09T21:41:06.115" v="4423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7F90DE8A-4B83-4D05-8D44-29DBDF769277}" dt="2022-11-08T19:40:14.295" v="63" actId="20577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7F90DE8A-4B83-4D05-8D44-29DBDF769277}" dt="2022-11-09T21:41:06.115" v="4423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mod">
        <pc:chgData name="Steve Shellhammer" userId="0e71f22d-ee3e-49c0-82ff-dbc290af8082" providerId="ADAL" clId="{7F90DE8A-4B83-4D05-8D44-29DBDF769277}" dt="2022-11-08T22:06:41.115" v="3315" actId="1035"/>
        <pc:sldMkLst>
          <pc:docMk/>
          <pc:sldMk cId="4286855190" sldId="554"/>
        </pc:sldMkLst>
        <pc:spChg chg="mod">
          <ac:chgData name="Steve Shellhammer" userId="0e71f22d-ee3e-49c0-82ff-dbc290af8082" providerId="ADAL" clId="{7F90DE8A-4B83-4D05-8D44-29DBDF769277}" dt="2022-11-08T22:06:41.115" v="3315" actId="1035"/>
          <ac:spMkLst>
            <pc:docMk/>
            <pc:sldMk cId="4286855190" sldId="554"/>
            <ac:spMk id="3" creationId="{C79C9CE4-8399-41AB-3C0E-C072F17F5299}"/>
          </ac:spMkLst>
        </pc:spChg>
      </pc:sldChg>
      <pc:sldChg chg="addSp delSp modSp new mod ord">
        <pc:chgData name="Steve Shellhammer" userId="0e71f22d-ee3e-49c0-82ff-dbc290af8082" providerId="ADAL" clId="{7F90DE8A-4B83-4D05-8D44-29DBDF769277}" dt="2022-11-08T19:38:34.066" v="46"/>
        <pc:sldMkLst>
          <pc:docMk/>
          <pc:sldMk cId="287235473" sldId="555"/>
        </pc:sldMkLst>
        <pc:spChg chg="del">
          <ac:chgData name="Steve Shellhammer" userId="0e71f22d-ee3e-49c0-82ff-dbc290af8082" providerId="ADAL" clId="{7F90DE8A-4B83-4D05-8D44-29DBDF769277}" dt="2022-11-08T19:38:22.164" v="42" actId="478"/>
          <ac:spMkLst>
            <pc:docMk/>
            <pc:sldMk cId="287235473" sldId="555"/>
            <ac:spMk id="2" creationId="{0E0380A4-CF31-4448-A051-1AAA12A63CEC}"/>
          </ac:spMkLst>
        </pc:spChg>
        <pc:spChg chg="del">
          <ac:chgData name="Steve Shellhammer" userId="0e71f22d-ee3e-49c0-82ff-dbc290af8082" providerId="ADAL" clId="{7F90DE8A-4B83-4D05-8D44-29DBDF769277}" dt="2022-11-08T19:38:24.278" v="43" actId="478"/>
          <ac:spMkLst>
            <pc:docMk/>
            <pc:sldMk cId="287235473" sldId="555"/>
            <ac:spMk id="3" creationId="{3CE136F0-9AE3-474F-905B-5A2855A71535}"/>
          </ac:spMkLst>
        </pc:spChg>
        <pc:spChg chg="add mod">
          <ac:chgData name="Steve Shellhammer" userId="0e71f22d-ee3e-49c0-82ff-dbc290af8082" providerId="ADAL" clId="{7F90DE8A-4B83-4D05-8D44-29DBDF769277}" dt="2022-11-08T19:38:25.752" v="44"/>
          <ac:spMkLst>
            <pc:docMk/>
            <pc:sldMk cId="287235473" sldId="555"/>
            <ac:spMk id="7" creationId="{BB5BB88C-0DD2-482F-9735-F3308E772A2F}"/>
          </ac:spMkLst>
        </pc:spChg>
        <pc:picChg chg="add mod">
          <ac:chgData name="Steve Shellhammer" userId="0e71f22d-ee3e-49c0-82ff-dbc290af8082" providerId="ADAL" clId="{7F90DE8A-4B83-4D05-8D44-29DBDF769277}" dt="2022-11-08T19:38:25.752" v="44"/>
          <ac:picMkLst>
            <pc:docMk/>
            <pc:sldMk cId="287235473" sldId="555"/>
            <ac:picMk id="8" creationId="{19F1A1DF-AB38-4DCD-9321-CCF236FC7008}"/>
          </ac:picMkLst>
        </pc:picChg>
        <pc:picChg chg="add mod">
          <ac:chgData name="Steve Shellhammer" userId="0e71f22d-ee3e-49c0-82ff-dbc290af8082" providerId="ADAL" clId="{7F90DE8A-4B83-4D05-8D44-29DBDF769277}" dt="2022-11-08T19:38:25.752" v="44"/>
          <ac:picMkLst>
            <pc:docMk/>
            <pc:sldMk cId="287235473" sldId="555"/>
            <ac:picMk id="9" creationId="{FFA5878C-F0CF-461E-A944-A42EB90F1552}"/>
          </ac:picMkLst>
        </pc:picChg>
      </pc:sldChg>
      <pc:sldChg chg="addSp modSp add mod">
        <pc:chgData name="Steve Shellhammer" userId="0e71f22d-ee3e-49c0-82ff-dbc290af8082" providerId="ADAL" clId="{7F90DE8A-4B83-4D05-8D44-29DBDF769277}" dt="2022-11-09T21:41:26.792" v="4441" actId="20577"/>
        <pc:sldMkLst>
          <pc:docMk/>
          <pc:sldMk cId="3794324091" sldId="556"/>
        </pc:sldMkLst>
        <pc:spChg chg="mod">
          <ac:chgData name="Steve Shellhammer" userId="0e71f22d-ee3e-49c0-82ff-dbc290af8082" providerId="ADAL" clId="{7F90DE8A-4B83-4D05-8D44-29DBDF769277}" dt="2022-11-09T21:41:26.792" v="4441" actId="20577"/>
          <ac:spMkLst>
            <pc:docMk/>
            <pc:sldMk cId="3794324091" sldId="556"/>
            <ac:spMk id="2" creationId="{E67A8F17-348D-4DE5-DB6B-0AD1682A65E5}"/>
          </ac:spMkLst>
        </pc:spChg>
        <pc:spChg chg="mod">
          <ac:chgData name="Steve Shellhammer" userId="0e71f22d-ee3e-49c0-82ff-dbc290af8082" providerId="ADAL" clId="{7F90DE8A-4B83-4D05-8D44-29DBDF769277}" dt="2022-11-08T19:46:33.466" v="153" actId="1076"/>
          <ac:spMkLst>
            <pc:docMk/>
            <pc:sldMk cId="3794324091" sldId="556"/>
            <ac:spMk id="3" creationId="{12A6BE5D-943E-EB32-42FC-D17FBECC1DC1}"/>
          </ac:spMkLst>
        </pc:spChg>
        <pc:spChg chg="add mod">
          <ac:chgData name="Steve Shellhammer" userId="0e71f22d-ee3e-49c0-82ff-dbc290af8082" providerId="ADAL" clId="{7F90DE8A-4B83-4D05-8D44-29DBDF769277}" dt="2022-11-08T19:48:09.591" v="266" actId="20577"/>
          <ac:spMkLst>
            <pc:docMk/>
            <pc:sldMk cId="3794324091" sldId="556"/>
            <ac:spMk id="9" creationId="{270E802D-E48C-456D-9EF4-93C3CE84B426}"/>
          </ac:spMkLst>
        </pc:spChg>
        <pc:picChg chg="add mod">
          <ac:chgData name="Steve Shellhammer" userId="0e71f22d-ee3e-49c0-82ff-dbc290af8082" providerId="ADAL" clId="{7F90DE8A-4B83-4D05-8D44-29DBDF769277}" dt="2022-11-08T19:50:09.035" v="268" actId="1076"/>
          <ac:picMkLst>
            <pc:docMk/>
            <pc:sldMk cId="3794324091" sldId="556"/>
            <ac:picMk id="8" creationId="{0796184B-C5BE-45C3-BDFD-3263C644FDB7}"/>
          </ac:picMkLst>
        </pc:picChg>
      </pc:sldChg>
      <pc:sldChg chg="addSp modSp new mod">
        <pc:chgData name="Steve Shellhammer" userId="0e71f22d-ee3e-49c0-82ff-dbc290af8082" providerId="ADAL" clId="{7F90DE8A-4B83-4D05-8D44-29DBDF769277}" dt="2022-11-09T21:41:40.135" v="4443" actId="20577"/>
        <pc:sldMkLst>
          <pc:docMk/>
          <pc:sldMk cId="4033374927" sldId="557"/>
        </pc:sldMkLst>
        <pc:spChg chg="mod">
          <ac:chgData name="Steve Shellhammer" userId="0e71f22d-ee3e-49c0-82ff-dbc290af8082" providerId="ADAL" clId="{7F90DE8A-4B83-4D05-8D44-29DBDF769277}" dt="2022-11-08T21:27:30.942" v="335" actId="14100"/>
          <ac:spMkLst>
            <pc:docMk/>
            <pc:sldMk cId="4033374927" sldId="557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1:40.135" v="4443" actId="20577"/>
          <ac:spMkLst>
            <pc:docMk/>
            <pc:sldMk cId="4033374927" sldId="557"/>
            <ac:spMk id="3" creationId="{EE262B5E-6BD0-437A-A346-A11FE2A85BBC}"/>
          </ac:spMkLst>
        </pc:spChg>
        <pc:picChg chg="add mod">
          <ac:chgData name="Steve Shellhammer" userId="0e71f22d-ee3e-49c0-82ff-dbc290af8082" providerId="ADAL" clId="{7F90DE8A-4B83-4D05-8D44-29DBDF769277}" dt="2022-11-08T21:29:02.524" v="421" actId="1076"/>
          <ac:picMkLst>
            <pc:docMk/>
            <pc:sldMk cId="4033374927" sldId="557"/>
            <ac:picMk id="8" creationId="{82718A0D-53C8-4E6A-A034-E49E8D34E6EB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2:09.062" v="4457" actId="33524"/>
        <pc:sldMkLst>
          <pc:docMk/>
          <pc:sldMk cId="3007808864" sldId="558"/>
        </pc:sldMkLst>
        <pc:spChg chg="mod">
          <ac:chgData name="Steve Shellhammer" userId="0e71f22d-ee3e-49c0-82ff-dbc290af8082" providerId="ADAL" clId="{7F90DE8A-4B83-4D05-8D44-29DBDF769277}" dt="2022-11-08T21:29:33.006" v="428" actId="20577"/>
          <ac:spMkLst>
            <pc:docMk/>
            <pc:sldMk cId="3007808864" sldId="558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2:09.062" v="4457" actId="33524"/>
          <ac:spMkLst>
            <pc:docMk/>
            <pc:sldMk cId="3007808864" sldId="558"/>
            <ac:spMk id="3" creationId="{EE262B5E-6BD0-437A-A346-A11FE2A85BBC}"/>
          </ac:spMkLst>
        </pc:spChg>
        <pc:picChg chg="del">
          <ac:chgData name="Steve Shellhammer" userId="0e71f22d-ee3e-49c0-82ff-dbc290af8082" providerId="ADAL" clId="{7F90DE8A-4B83-4D05-8D44-29DBDF769277}" dt="2022-11-08T21:29:41.702" v="429" actId="478"/>
          <ac:picMkLst>
            <pc:docMk/>
            <pc:sldMk cId="3007808864" sldId="558"/>
            <ac:picMk id="8" creationId="{82718A0D-53C8-4E6A-A034-E49E8D34E6EB}"/>
          </ac:picMkLst>
        </pc:picChg>
        <pc:picChg chg="add mod">
          <ac:chgData name="Steve Shellhammer" userId="0e71f22d-ee3e-49c0-82ff-dbc290af8082" providerId="ADAL" clId="{7F90DE8A-4B83-4D05-8D44-29DBDF769277}" dt="2022-11-09T17:51:02.555" v="3550" actId="1076"/>
          <ac:picMkLst>
            <pc:docMk/>
            <pc:sldMk cId="3007808864" sldId="558"/>
            <ac:picMk id="9" creationId="{55685FA5-FB24-4C86-8FED-BC8D6519FB40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2:56.876" v="4459"/>
        <pc:sldMkLst>
          <pc:docMk/>
          <pc:sldMk cId="3180985409" sldId="559"/>
        </pc:sldMkLst>
        <pc:spChg chg="mod">
          <ac:chgData name="Steve Shellhammer" userId="0e71f22d-ee3e-49c0-82ff-dbc290af8082" providerId="ADAL" clId="{7F90DE8A-4B83-4D05-8D44-29DBDF769277}" dt="2022-11-08T21:32:55.888" v="841" actId="20577"/>
          <ac:spMkLst>
            <pc:docMk/>
            <pc:sldMk cId="3180985409" sldId="559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2:56.876" v="4459"/>
          <ac:spMkLst>
            <pc:docMk/>
            <pc:sldMk cId="3180985409" sldId="559"/>
            <ac:spMk id="3" creationId="{EE262B5E-6BD0-437A-A346-A11FE2A85BBC}"/>
          </ac:spMkLst>
        </pc:spChg>
        <pc:picChg chg="add mod">
          <ac:chgData name="Steve Shellhammer" userId="0e71f22d-ee3e-49c0-82ff-dbc290af8082" providerId="ADAL" clId="{7F90DE8A-4B83-4D05-8D44-29DBDF769277}" dt="2022-11-08T21:33:13.882" v="845" actId="1076"/>
          <ac:picMkLst>
            <pc:docMk/>
            <pc:sldMk cId="3180985409" sldId="559"/>
            <ac:picMk id="8" creationId="{3859366A-C52E-420A-8DD0-679D2F07E1D3}"/>
          </ac:picMkLst>
        </pc:picChg>
        <pc:picChg chg="del">
          <ac:chgData name="Steve Shellhammer" userId="0e71f22d-ee3e-49c0-82ff-dbc290af8082" providerId="ADAL" clId="{7F90DE8A-4B83-4D05-8D44-29DBDF769277}" dt="2022-11-08T21:32:58.896" v="842" actId="478"/>
          <ac:picMkLst>
            <pc:docMk/>
            <pc:sldMk cId="3180985409" sldId="559"/>
            <ac:picMk id="9" creationId="{55685FA5-FB24-4C86-8FED-BC8D6519FB40}"/>
          </ac:picMkLst>
        </pc:picChg>
      </pc:sldChg>
      <pc:sldChg chg="addSp delSp modSp add mod">
        <pc:chgData name="Steve Shellhammer" userId="0e71f22d-ee3e-49c0-82ff-dbc290af8082" providerId="ADAL" clId="{7F90DE8A-4B83-4D05-8D44-29DBDF769277}" dt="2022-11-09T21:43:20.019" v="4463" actId="20577"/>
        <pc:sldMkLst>
          <pc:docMk/>
          <pc:sldMk cId="2172269271" sldId="560"/>
        </pc:sldMkLst>
        <pc:spChg chg="mod">
          <ac:chgData name="Steve Shellhammer" userId="0e71f22d-ee3e-49c0-82ff-dbc290af8082" providerId="ADAL" clId="{7F90DE8A-4B83-4D05-8D44-29DBDF769277}" dt="2022-11-08T21:34:51.457" v="1033" actId="20577"/>
          <ac:spMkLst>
            <pc:docMk/>
            <pc:sldMk cId="2172269271" sldId="560"/>
            <ac:spMk id="2" creationId="{85B04663-731C-4244-919F-94AA6C5CD0DD}"/>
          </ac:spMkLst>
        </pc:spChg>
        <pc:spChg chg="mod">
          <ac:chgData name="Steve Shellhammer" userId="0e71f22d-ee3e-49c0-82ff-dbc290af8082" providerId="ADAL" clId="{7F90DE8A-4B83-4D05-8D44-29DBDF769277}" dt="2022-11-09T21:43:20.019" v="4463" actId="20577"/>
          <ac:spMkLst>
            <pc:docMk/>
            <pc:sldMk cId="2172269271" sldId="560"/>
            <ac:spMk id="3" creationId="{EE262B5E-6BD0-437A-A346-A11FE2A85BBC}"/>
          </ac:spMkLst>
        </pc:spChg>
        <pc:picChg chg="del">
          <ac:chgData name="Steve Shellhammer" userId="0e71f22d-ee3e-49c0-82ff-dbc290af8082" providerId="ADAL" clId="{7F90DE8A-4B83-4D05-8D44-29DBDF769277}" dt="2022-11-08T21:34:55.347" v="1034" actId="478"/>
          <ac:picMkLst>
            <pc:docMk/>
            <pc:sldMk cId="2172269271" sldId="560"/>
            <ac:picMk id="8" creationId="{3859366A-C52E-420A-8DD0-679D2F07E1D3}"/>
          </ac:picMkLst>
        </pc:picChg>
        <pc:picChg chg="add mod">
          <ac:chgData name="Steve Shellhammer" userId="0e71f22d-ee3e-49c0-82ff-dbc290af8082" providerId="ADAL" clId="{7F90DE8A-4B83-4D05-8D44-29DBDF769277}" dt="2022-11-08T21:35:16.837" v="1037" actId="1076"/>
          <ac:picMkLst>
            <pc:docMk/>
            <pc:sldMk cId="2172269271" sldId="560"/>
            <ac:picMk id="9" creationId="{F96DD143-4AD4-475D-B0C8-50AD183C6002}"/>
          </ac:picMkLst>
        </pc:picChg>
      </pc:sldChg>
      <pc:sldChg chg="modSp new mod">
        <pc:chgData name="Steve Shellhammer" userId="0e71f22d-ee3e-49c0-82ff-dbc290af8082" providerId="ADAL" clId="{7F90DE8A-4B83-4D05-8D44-29DBDF769277}" dt="2022-11-09T21:45:25.762" v="4492" actId="20577"/>
        <pc:sldMkLst>
          <pc:docMk/>
          <pc:sldMk cId="1464544389" sldId="561"/>
        </pc:sldMkLst>
        <pc:spChg chg="mod">
          <ac:chgData name="Steve Shellhammer" userId="0e71f22d-ee3e-49c0-82ff-dbc290af8082" providerId="ADAL" clId="{7F90DE8A-4B83-4D05-8D44-29DBDF769277}" dt="2022-11-09T21:43:38.056" v="4465" actId="14100"/>
          <ac:spMkLst>
            <pc:docMk/>
            <pc:sldMk cId="1464544389" sldId="561"/>
            <ac:spMk id="2" creationId="{49CC3D94-27A7-4AB0-A052-F49118813416}"/>
          </ac:spMkLst>
        </pc:spChg>
        <pc:spChg chg="mod">
          <ac:chgData name="Steve Shellhammer" userId="0e71f22d-ee3e-49c0-82ff-dbc290af8082" providerId="ADAL" clId="{7F90DE8A-4B83-4D05-8D44-29DBDF769277}" dt="2022-11-09T21:45:25.762" v="4492" actId="20577"/>
          <ac:spMkLst>
            <pc:docMk/>
            <pc:sldMk cId="1464544389" sldId="561"/>
            <ac:spMk id="3" creationId="{D63BDB7D-60D1-427B-A972-A6A4F2C895FA}"/>
          </ac:spMkLst>
        </pc:spChg>
      </pc:sldChg>
      <pc:sldChg chg="addSp modSp new mod">
        <pc:chgData name="Steve Shellhammer" userId="0e71f22d-ee3e-49c0-82ff-dbc290af8082" providerId="ADAL" clId="{7F90DE8A-4B83-4D05-8D44-29DBDF769277}" dt="2022-11-09T21:46:50.376" v="4593" actId="20577"/>
        <pc:sldMkLst>
          <pc:docMk/>
          <pc:sldMk cId="1976483129" sldId="562"/>
        </pc:sldMkLst>
        <pc:spChg chg="mod">
          <ac:chgData name="Steve Shellhammer" userId="0e71f22d-ee3e-49c0-82ff-dbc290af8082" providerId="ADAL" clId="{7F90DE8A-4B83-4D05-8D44-29DBDF769277}" dt="2022-11-08T21:47:27.166" v="1880" actId="14100"/>
          <ac:spMkLst>
            <pc:docMk/>
            <pc:sldMk cId="1976483129" sldId="562"/>
            <ac:spMk id="2" creationId="{EFEAAF14-6256-4C0B-A7DF-B91153FD2EBD}"/>
          </ac:spMkLst>
        </pc:spChg>
        <pc:spChg chg="mod">
          <ac:chgData name="Steve Shellhammer" userId="0e71f22d-ee3e-49c0-82ff-dbc290af8082" providerId="ADAL" clId="{7F90DE8A-4B83-4D05-8D44-29DBDF769277}" dt="2022-11-09T21:46:50.376" v="4593" actId="20577"/>
          <ac:spMkLst>
            <pc:docMk/>
            <pc:sldMk cId="1976483129" sldId="562"/>
            <ac:spMk id="3" creationId="{C89CEDA0-1C99-4A7E-8FAE-20BF7373DABF}"/>
          </ac:spMkLst>
        </pc:spChg>
        <pc:picChg chg="add mod">
          <ac:chgData name="Steve Shellhammer" userId="0e71f22d-ee3e-49c0-82ff-dbc290af8082" providerId="ADAL" clId="{7F90DE8A-4B83-4D05-8D44-29DBDF769277}" dt="2022-11-08T21:47:00.946" v="1875" actId="1076"/>
          <ac:picMkLst>
            <pc:docMk/>
            <pc:sldMk cId="1976483129" sldId="562"/>
            <ac:picMk id="7" creationId="{FDA46F3B-E8E2-482D-8D3C-5AE8393B347C}"/>
          </ac:picMkLst>
        </pc:picChg>
      </pc:sldChg>
      <pc:sldChg chg="delSp modSp add mod">
        <pc:chgData name="Steve Shellhammer" userId="0e71f22d-ee3e-49c0-82ff-dbc290af8082" providerId="ADAL" clId="{7F90DE8A-4B83-4D05-8D44-29DBDF769277}" dt="2022-11-09T21:47:18.363" v="4596"/>
        <pc:sldMkLst>
          <pc:docMk/>
          <pc:sldMk cId="3972056907" sldId="563"/>
        </pc:sldMkLst>
        <pc:spChg chg="mod">
          <ac:chgData name="Steve Shellhammer" userId="0e71f22d-ee3e-49c0-82ff-dbc290af8082" providerId="ADAL" clId="{7F90DE8A-4B83-4D05-8D44-29DBDF769277}" dt="2022-11-08T21:50:33.083" v="2174" actId="20577"/>
          <ac:spMkLst>
            <pc:docMk/>
            <pc:sldMk cId="3972056907" sldId="563"/>
            <ac:spMk id="2" creationId="{EFEAAF14-6256-4C0B-A7DF-B91153FD2EBD}"/>
          </ac:spMkLst>
        </pc:spChg>
        <pc:spChg chg="mod">
          <ac:chgData name="Steve Shellhammer" userId="0e71f22d-ee3e-49c0-82ff-dbc290af8082" providerId="ADAL" clId="{7F90DE8A-4B83-4D05-8D44-29DBDF769277}" dt="2022-11-09T21:47:18.363" v="4596"/>
          <ac:spMkLst>
            <pc:docMk/>
            <pc:sldMk cId="3972056907" sldId="563"/>
            <ac:spMk id="3" creationId="{C89CEDA0-1C99-4A7E-8FAE-20BF7373DABF}"/>
          </ac:spMkLst>
        </pc:spChg>
        <pc:picChg chg="del">
          <ac:chgData name="Steve Shellhammer" userId="0e71f22d-ee3e-49c0-82ff-dbc290af8082" providerId="ADAL" clId="{7F90DE8A-4B83-4D05-8D44-29DBDF769277}" dt="2022-11-08T21:50:40.004" v="2175" actId="478"/>
          <ac:picMkLst>
            <pc:docMk/>
            <pc:sldMk cId="3972056907" sldId="563"/>
            <ac:picMk id="7" creationId="{FDA46F3B-E8E2-482D-8D3C-5AE8393B347C}"/>
          </ac:picMkLst>
        </pc:picChg>
      </pc:sldChg>
      <pc:sldChg chg="modSp new mod">
        <pc:chgData name="Steve Shellhammer" userId="0e71f22d-ee3e-49c0-82ff-dbc290af8082" providerId="ADAL" clId="{7F90DE8A-4B83-4D05-8D44-29DBDF769277}" dt="2022-11-09T21:48:44.448" v="4665" actId="20577"/>
        <pc:sldMkLst>
          <pc:docMk/>
          <pc:sldMk cId="949041964" sldId="564"/>
        </pc:sldMkLst>
        <pc:spChg chg="mod">
          <ac:chgData name="Steve Shellhammer" userId="0e71f22d-ee3e-49c0-82ff-dbc290af8082" providerId="ADAL" clId="{7F90DE8A-4B83-4D05-8D44-29DBDF769277}" dt="2022-11-08T22:02:44.792" v="3150" actId="14100"/>
          <ac:spMkLst>
            <pc:docMk/>
            <pc:sldMk cId="949041964" sldId="564"/>
            <ac:spMk id="2" creationId="{944B5D35-71DA-48A8-A741-6D8A8679C871}"/>
          </ac:spMkLst>
        </pc:spChg>
        <pc:spChg chg="mod">
          <ac:chgData name="Steve Shellhammer" userId="0e71f22d-ee3e-49c0-82ff-dbc290af8082" providerId="ADAL" clId="{7F90DE8A-4B83-4D05-8D44-29DBDF769277}" dt="2022-11-09T21:48:44.448" v="4665" actId="20577"/>
          <ac:spMkLst>
            <pc:docMk/>
            <pc:sldMk cId="949041964" sldId="564"/>
            <ac:spMk id="3" creationId="{AB90A698-F90E-43DB-A74F-D7DA80767462}"/>
          </ac:spMkLst>
        </pc:spChg>
      </pc:sldChg>
      <pc:sldChg chg="modSp new mod">
        <pc:chgData name="Steve Shellhammer" userId="0e71f22d-ee3e-49c0-82ff-dbc290af8082" providerId="ADAL" clId="{7F90DE8A-4B83-4D05-8D44-29DBDF769277}" dt="2022-11-09T21:49:04.845" v="4667" actId="403"/>
        <pc:sldMkLst>
          <pc:docMk/>
          <pc:sldMk cId="2743555411" sldId="565"/>
        </pc:sldMkLst>
        <pc:spChg chg="mod">
          <ac:chgData name="Steve Shellhammer" userId="0e71f22d-ee3e-49c0-82ff-dbc290af8082" providerId="ADAL" clId="{7F90DE8A-4B83-4D05-8D44-29DBDF769277}" dt="2022-11-09T21:49:04.845" v="4667" actId="403"/>
          <ac:spMkLst>
            <pc:docMk/>
            <pc:sldMk cId="2743555411" sldId="565"/>
            <ac:spMk id="2" creationId="{65230ACE-7F8C-47BB-B8DE-EBB6B562558E}"/>
          </ac:spMkLst>
        </pc:spChg>
        <pc:spChg chg="mod">
          <ac:chgData name="Steve Shellhammer" userId="0e71f22d-ee3e-49c0-82ff-dbc290af8082" providerId="ADAL" clId="{7F90DE8A-4B83-4D05-8D44-29DBDF769277}" dt="2022-11-09T17:48:21.543" v="3443" actId="255"/>
          <ac:spMkLst>
            <pc:docMk/>
            <pc:sldMk cId="2743555411" sldId="565"/>
            <ac:spMk id="3" creationId="{AF07CAFD-C95B-401E-B815-ABAE98C6CDE3}"/>
          </ac:spMkLst>
        </pc:spChg>
      </pc:sldChg>
      <pc:sldChg chg="modSp new mod">
        <pc:chgData name="Steve Shellhammer" userId="0e71f22d-ee3e-49c0-82ff-dbc290af8082" providerId="ADAL" clId="{7F90DE8A-4B83-4D05-8D44-29DBDF769277}" dt="2022-11-09T21:47:56.980" v="4664" actId="20577"/>
        <pc:sldMkLst>
          <pc:docMk/>
          <pc:sldMk cId="1755746894" sldId="566"/>
        </pc:sldMkLst>
        <pc:spChg chg="mod">
          <ac:chgData name="Steve Shellhammer" userId="0e71f22d-ee3e-49c0-82ff-dbc290af8082" providerId="ADAL" clId="{7F90DE8A-4B83-4D05-8D44-29DBDF769277}" dt="2022-11-09T17:51:33.345" v="3578" actId="20577"/>
          <ac:spMkLst>
            <pc:docMk/>
            <pc:sldMk cId="1755746894" sldId="566"/>
            <ac:spMk id="2" creationId="{2E0C29B1-DB7B-4EDE-A0C8-CDCF7AACBA43}"/>
          </ac:spMkLst>
        </pc:spChg>
        <pc:spChg chg="mod">
          <ac:chgData name="Steve Shellhammer" userId="0e71f22d-ee3e-49c0-82ff-dbc290af8082" providerId="ADAL" clId="{7F90DE8A-4B83-4D05-8D44-29DBDF769277}" dt="2022-11-09T21:47:56.980" v="4664" actId="20577"/>
          <ac:spMkLst>
            <pc:docMk/>
            <pc:sldMk cId="1755746894" sldId="566"/>
            <ac:spMk id="3" creationId="{96FA99CA-94E1-40B7-93D1-5D2D5A04CF14}"/>
          </ac:spMkLst>
        </pc:spChg>
      </pc:sldChg>
      <pc:sldMasterChg chg="modSldLayout">
        <pc:chgData name="Steve Shellhammer" userId="0e71f22d-ee3e-49c0-82ff-dbc290af8082" providerId="ADAL" clId="{7F90DE8A-4B83-4D05-8D44-29DBDF769277}" dt="2022-11-14T01:12:18.275" v="468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7F90DE8A-4B83-4D05-8D44-29DBDF769277}" dt="2022-11-14T01:12:18.275" v="468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7F90DE8A-4B83-4D05-8D44-29DBDF769277}" dt="2022-11-14T01:12:18.275" v="468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modSp mod">
        <pc:chgData name="Steve Shellhammer" userId="0e71f22d-ee3e-49c0-82ff-dbc290af8082" providerId="ADAL" clId="{CA656BCD-9632-4D46-9ADA-CAB38A6ADBAB}" dt="2020-08-23T00:18:19.212" v="1026" actId="14100"/>
        <pc:sldMkLst>
          <pc:docMk/>
          <pc:sldMk cId="0" sldId="256"/>
        </pc:sldMkLst>
        <pc:spChg chg="mod">
          <ac:chgData name="Steve Shellhammer" userId="0e71f22d-ee3e-49c0-82ff-dbc290af8082" providerId="ADAL" clId="{CA656BCD-9632-4D46-9ADA-CAB38A6ADBAB}" dt="2020-08-23T00:18:19.212" v="1026" actId="14100"/>
          <ac:spMkLst>
            <pc:docMk/>
            <pc:sldMk cId="0" sldId="256"/>
            <ac:spMk id="3073" creationId="{00000000-0000-0000-0000-000000000000}"/>
          </ac:spMkLst>
        </pc:spChg>
        <pc:graphicFrameChg chg="modGraphic">
          <ac:chgData name="Steve Shellhammer" userId="0e71f22d-ee3e-49c0-82ff-dbc290af8082" providerId="ADAL" clId="{CA656BCD-9632-4D46-9ADA-CAB38A6ADBAB}" dt="2020-08-23T00:15:42.286" v="887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  <pc:spChg chg="mod">
          <ac:chgData name="Steve Shellhammer" userId="0e71f22d-ee3e-49c0-82ff-dbc290af8082" providerId="ADAL" clId="{CA656BCD-9632-4D46-9ADA-CAB38A6ADBAB}" dt="2020-08-23T17:21:27.401" v="2842" actId="14100"/>
          <ac:spMkLst>
            <pc:docMk/>
            <pc:sldMk cId="1632125" sldId="479"/>
            <ac:spMk id="2" creationId="{2C020233-FE15-4BD2-9B7F-7589D99A575D}"/>
          </ac:spMkLst>
        </pc:spChg>
        <pc:spChg chg="mod">
          <ac:chgData name="Steve Shellhammer" userId="0e71f22d-ee3e-49c0-82ff-dbc290af8082" providerId="ADAL" clId="{CA656BCD-9632-4D46-9ADA-CAB38A6ADBAB}" dt="2020-08-23T17:21:16.526" v="2841" actId="255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CA656BCD-9632-4D46-9ADA-CAB38A6ADBAB}" dt="2020-08-24T17:33:47.219" v="309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  <pc:spChg chg="mod">
          <ac:chgData name="Steve Shellhammer" userId="0e71f22d-ee3e-49c0-82ff-dbc290af8082" providerId="ADAL" clId="{CA656BCD-9632-4D46-9ADA-CAB38A6ADBAB}" dt="2020-08-23T17:14:03.379" v="2649" actId="20577"/>
          <ac:spMkLst>
            <pc:docMk/>
            <pc:sldMk cId="4238986428" sldId="481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  <pc:spChg chg="mod">
          <ac:chgData name="Steve Shellhammer" userId="0e71f22d-ee3e-49c0-82ff-dbc290af8082" providerId="ADAL" clId="{CA656BCD-9632-4D46-9ADA-CAB38A6ADBAB}" dt="2020-08-23T00:30:24.442" v="1669" actId="14100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8:52.123" v="2764" actId="1076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CA656BCD-9632-4D46-9ADA-CAB38A6ADBAB}" dt="2020-08-24T17:33:58.603" v="3099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  <pc:spChg chg="mod">
          <ac:chgData name="Steve Shellhammer" userId="0e71f22d-ee3e-49c0-82ff-dbc290af8082" providerId="ADAL" clId="{CA656BCD-9632-4D46-9ADA-CAB38A6ADBAB}" dt="2020-08-23T17:14:46.724" v="2650" actId="20577"/>
          <ac:spMkLst>
            <pc:docMk/>
            <pc:sldMk cId="1165083760" sldId="484"/>
            <ac:spMk id="3" creationId="{85E764BB-08F0-4F5B-87CC-541A3CA35AB1}"/>
          </ac:spMkLst>
        </pc:spChg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  <pc:spChg chg="mod">
          <ac:chgData name="Steve Shellhammer" userId="0e71f22d-ee3e-49c0-82ff-dbc290af8082" providerId="ADAL" clId="{CA656BCD-9632-4D46-9ADA-CAB38A6ADBAB}" dt="2020-08-24T17:36:19.403" v="3308" actId="20577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4T17:36:27.181" v="3309" actId="14100"/>
          <ac:spMkLst>
            <pc:docMk/>
            <pc:sldMk cId="1334691016" sldId="485"/>
            <ac:spMk id="3" creationId="{85E764BB-08F0-4F5B-87CC-541A3CA35AB1}"/>
          </ac:spMkLst>
        </pc:spChg>
        <pc:picChg chg="del mod">
          <ac:chgData name="Steve Shellhammer" userId="0e71f22d-ee3e-49c0-82ff-dbc290af8082" providerId="ADAL" clId="{CA656BCD-9632-4D46-9ADA-CAB38A6ADBAB}" dt="2020-08-24T17:35:10.560" v="3131" actId="478"/>
          <ac:picMkLst>
            <pc:docMk/>
            <pc:sldMk cId="1334691016" sldId="485"/>
            <ac:picMk id="9" creationId="{9DD57DE5-AF6C-40B1-A155-AB448FE707D0}"/>
          </ac:picMkLst>
        </pc:picChg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  <pc:spChg chg="mod">
          <ac:chgData name="Steve Shellhammer" userId="0e71f22d-ee3e-49c0-82ff-dbc290af8082" providerId="ADAL" clId="{CA656BCD-9632-4D46-9ADA-CAB38A6ADBAB}" dt="2020-08-23T00:22:13.925" v="1140" actId="14100"/>
          <ac:spMkLst>
            <pc:docMk/>
            <pc:sldMk cId="2415202813" sldId="486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5:29.758" v="2653" actId="5793"/>
          <ac:spMkLst>
            <pc:docMk/>
            <pc:sldMk cId="2415202813" sldId="486"/>
            <ac:spMk id="3" creationId="{85E764BB-08F0-4F5B-87CC-541A3CA35AB1}"/>
          </ac:spMkLst>
        </pc:spChg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  <pc:spChg chg="mod">
          <ac:chgData name="Steve Shellhammer" userId="0e71f22d-ee3e-49c0-82ff-dbc290af8082" providerId="ADAL" clId="{CA656BCD-9632-4D46-9ADA-CAB38A6ADBAB}" dt="2020-08-23T00:23:30.580" v="1173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CA656BCD-9632-4D46-9ADA-CAB38A6ADBAB}" dt="2020-08-23T17:16:34.767" v="2669" actId="404"/>
          <ac:spMkLst>
            <pc:docMk/>
            <pc:sldMk cId="675243109" sldId="487"/>
            <ac:spMk id="3" creationId="{F7F3A0E5-FAAC-4B6F-9E0C-21E97D74B750}"/>
          </ac:spMkLst>
        </pc:spChg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  <pc:spChg chg="mod">
          <ac:chgData name="Steve Shellhammer" userId="0e71f22d-ee3e-49c0-82ff-dbc290af8082" providerId="ADAL" clId="{CA656BCD-9632-4D46-9ADA-CAB38A6ADBAB}" dt="2020-08-23T00:33:38.002" v="1900" actId="313"/>
          <ac:spMkLst>
            <pc:docMk/>
            <pc:sldMk cId="3208908905" sldId="488"/>
            <ac:spMk id="2" creationId="{1745118A-C841-436F-9D07-60380C878B95}"/>
          </ac:spMkLst>
        </pc:spChg>
        <pc:spChg chg="del">
          <ac:chgData name="Steve Shellhammer" userId="0e71f22d-ee3e-49c0-82ff-dbc290af8082" providerId="ADAL" clId="{CA656BCD-9632-4D46-9ADA-CAB38A6ADBAB}" dt="2020-08-23T00:33:18.211" v="1897" actId="3680"/>
          <ac:spMkLst>
            <pc:docMk/>
            <pc:sldMk cId="3208908905" sldId="488"/>
            <ac:spMk id="3" creationId="{260D66F0-47B9-4151-8646-0999C7EC2E4C}"/>
          </ac:spMkLst>
        </pc:spChg>
        <pc:graphicFrameChg chg="add mod ord modGraphic">
          <ac:chgData name="Steve Shellhammer" userId="0e71f22d-ee3e-49c0-82ff-dbc290af8082" providerId="ADAL" clId="{CA656BCD-9632-4D46-9ADA-CAB38A6ADBAB}" dt="2020-08-23T17:20:16.556" v="280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CA656BCD-9632-4D46-9ADA-CAB38A6ADBAB}" dt="2020-08-23T00:34:08.266" v="1957" actId="20577"/>
          <ac:spMkLst>
            <pc:docMk/>
            <pc:sldMk cId="847141214" sldId="489"/>
            <ac:spMk id="2" creationId="{D475D428-45AF-41CA-9480-9EDF278A57BE}"/>
          </ac:spMkLst>
        </pc:spChg>
        <pc:spChg chg="mod">
          <ac:chgData name="Steve Shellhammer" userId="0e71f22d-ee3e-49c0-82ff-dbc290af8082" providerId="ADAL" clId="{CA656BCD-9632-4D46-9ADA-CAB38A6ADBAB}" dt="2020-08-23T00:36:06.962" v="233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EF3E3B6D-9AE2-4C38-81D4-2D257C689DC2}" dt="2021-06-25T21:20:40.806" v="1026" actId="1076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EF3E3B6D-9AE2-4C38-81D4-2D257C689DC2}" dt="2021-06-25T21:21:55.088" v="1137" actId="1076"/>
          <ac:spMkLst>
            <pc:docMk/>
            <pc:sldMk cId="4109633702" sldId="511"/>
            <ac:spMk id="8" creationId="{DAF29CEC-9302-4ED9-9A6B-1BE1B559061C}"/>
          </ac:spMkLst>
        </pc:spChg>
        <pc:spChg chg="del">
          <ac:chgData name="Steve Shellhammer" userId="0e71f22d-ee3e-49c0-82ff-dbc290af8082" providerId="ADAL" clId="{EF3E3B6D-9AE2-4C38-81D4-2D257C689DC2}" dt="2021-06-25T21:15:02.733" v="565" actId="478"/>
          <ac:spMkLst>
            <pc:docMk/>
            <pc:sldMk cId="4109633702" sldId="511"/>
            <ac:spMk id="9" creationId="{7AA0220D-7F06-4E33-B78E-B4C0AF5E87FB}"/>
          </ac:spMkLst>
        </pc:spChg>
        <pc:spChg chg="del">
          <ac:chgData name="Steve Shellhammer" userId="0e71f22d-ee3e-49c0-82ff-dbc290af8082" providerId="ADAL" clId="{EF3E3B6D-9AE2-4C38-81D4-2D257C689DC2}" dt="2021-06-25T21:15:04.465" v="566" actId="478"/>
          <ac:spMkLst>
            <pc:docMk/>
            <pc:sldMk cId="4109633702" sldId="511"/>
            <ac:spMk id="10" creationId="{F28E3058-8DA3-41D1-8EC2-198F83470B7F}"/>
          </ac:spMkLst>
        </pc:spChg>
        <pc:spChg chg="add mod">
          <ac:chgData name="Steve Shellhammer" userId="0e71f22d-ee3e-49c0-82ff-dbc290af8082" providerId="ADAL" clId="{EF3E3B6D-9AE2-4C38-81D4-2D257C689DC2}" dt="2021-06-25T21:26:34.582" v="1140" actId="1076"/>
          <ac:spMkLst>
            <pc:docMk/>
            <pc:sldMk cId="4109633702" sldId="511"/>
            <ac:spMk id="11" creationId="{C8B285BC-2FF4-48DD-ADB5-A6ED6F5AAF74}"/>
          </ac:spMkLst>
        </pc:spChg>
        <pc:spChg chg="add mod">
          <ac:chgData name="Steve Shellhammer" userId="0e71f22d-ee3e-49c0-82ff-dbc290af8082" providerId="ADAL" clId="{EF3E3B6D-9AE2-4C38-81D4-2D257C689DC2}" dt="2021-06-25T21:22:00.479" v="1139" actId="1076"/>
          <ac:spMkLst>
            <pc:docMk/>
            <pc:sldMk cId="4109633702" sldId="511"/>
            <ac:spMk id="12" creationId="{AF51FC6F-E931-44C9-B77E-6897CC7D00E8}"/>
          </ac:spMkLst>
        </pc:spChg>
        <pc:picChg chg="mod">
          <ac:chgData name="Steve Shellhammer" userId="0e71f22d-ee3e-49c0-82ff-dbc290af8082" providerId="ADAL" clId="{EF3E3B6D-9AE2-4C38-81D4-2D257C689DC2}" dt="2021-06-25T21:20:43.647" v="1027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  <pc:spChg chg="mod">
          <ac:chgData name="Steve Shellhammer" userId="0e71f22d-ee3e-49c0-82ff-dbc290af8082" providerId="ADAL" clId="{EF3E3B6D-9AE2-4C38-81D4-2D257C689DC2}" dt="2021-06-25T22:21:23.002" v="4093" actId="14100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EF3E3B6D-9AE2-4C38-81D4-2D257C689DC2}" dt="2021-06-25T22:22:38.587" v="4126" actId="14100"/>
          <ac:spMkLst>
            <pc:docMk/>
            <pc:sldMk cId="1261565682" sldId="514"/>
            <ac:spMk id="3" creationId="{982715ED-DD49-4FEC-B6F7-2365FBE12DA6}"/>
          </ac:spMkLst>
        </pc:spChg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  <pc:spChg chg="mod">
          <ac:chgData name="Steve Shellhammer" userId="0e71f22d-ee3e-49c0-82ff-dbc290af8082" providerId="ADAL" clId="{EF3E3B6D-9AE2-4C38-81D4-2D257C689DC2}" dt="2021-06-25T22:23:02.268" v="4127" actId="403"/>
          <ac:spMkLst>
            <pc:docMk/>
            <pc:sldMk cId="158806586" sldId="515"/>
            <ac:spMk id="3" creationId="{0B04AE32-A9F3-4E40-A8C4-9FEA2A137B1C}"/>
          </ac:spMkLst>
        </pc:spChg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  <pc:spChg chg="mod">
          <ac:chgData name="Steve Shellhammer" userId="0e71f22d-ee3e-49c0-82ff-dbc290af8082" providerId="ADAL" clId="{EF3E3B6D-9AE2-4C38-81D4-2D257C689DC2}" dt="2021-06-25T21:10:14.509" v="533" actId="14100"/>
          <ac:spMkLst>
            <pc:docMk/>
            <pc:sldMk cId="4023721527" sldId="516"/>
            <ac:spMk id="2" creationId="{9D516EA6-600A-41F6-B4F0-626A947A06A4}"/>
          </ac:spMkLst>
        </pc:spChg>
        <pc:spChg chg="mod">
          <ac:chgData name="Steve Shellhammer" userId="0e71f22d-ee3e-49c0-82ff-dbc290af8082" providerId="ADAL" clId="{EF3E3B6D-9AE2-4C38-81D4-2D257C689DC2}" dt="2021-06-25T21:38:38.234" v="2044" actId="20577"/>
          <ac:spMkLst>
            <pc:docMk/>
            <pc:sldMk cId="4023721527" sldId="516"/>
            <ac:spMk id="3" creationId="{B1259139-D612-4788-9835-14D9DC82B06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  <pc:spChg chg="mod">
          <ac:chgData name="Steve Shellhammer" userId="0e71f22d-ee3e-49c0-82ff-dbc290af8082" providerId="ADAL" clId="{EF3E3B6D-9AE2-4C38-81D4-2D257C689DC2}" dt="2021-06-25T21:11:54.434" v="554" actId="20577"/>
          <ac:spMkLst>
            <pc:docMk/>
            <pc:sldMk cId="3838431061" sldId="517"/>
            <ac:spMk id="2" creationId="{5DAB653E-BBAA-4159-BAEC-62F7211B5477}"/>
          </ac:spMkLst>
        </pc:spChg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  <pc:spChg chg="mod">
          <ac:chgData name="Steve Shellhammer" userId="0e71f22d-ee3e-49c0-82ff-dbc290af8082" providerId="ADAL" clId="{EF3E3B6D-9AE2-4C38-81D4-2D257C689DC2}" dt="2021-06-25T21:36:21.010" v="1731" actId="14100"/>
          <ac:spMkLst>
            <pc:docMk/>
            <pc:sldMk cId="296882006" sldId="520"/>
            <ac:spMk id="2" creationId="{46B7159D-7731-49C6-83EB-2A54842D31F0}"/>
          </ac:spMkLst>
        </pc:spChg>
        <pc:spChg chg="mod">
          <ac:chgData name="Steve Shellhammer" userId="0e71f22d-ee3e-49c0-82ff-dbc290af8082" providerId="ADAL" clId="{EF3E3B6D-9AE2-4C38-81D4-2D257C689DC2}" dt="2021-06-25T21:33:14.226" v="1521" actId="1076"/>
          <ac:spMkLst>
            <pc:docMk/>
            <pc:sldMk cId="296882006" sldId="520"/>
            <ac:spMk id="3" creationId="{084B1034-2D32-419B-BB54-6179631EF0DF}"/>
          </ac:spMkLst>
        </pc:spChg>
        <pc:spChg chg="add mod">
          <ac:chgData name="Steve Shellhammer" userId="0e71f22d-ee3e-49c0-82ff-dbc290af8082" providerId="ADAL" clId="{EF3E3B6D-9AE2-4C38-81D4-2D257C689DC2}" dt="2021-06-25T21:33:33.452" v="1522" actId="1076"/>
          <ac:spMkLst>
            <pc:docMk/>
            <pc:sldMk cId="296882006" sldId="520"/>
            <ac:spMk id="7" creationId="{2A491CB3-30C7-4827-93B0-17A1C767EE79}"/>
          </ac:spMkLst>
        </pc:spChg>
        <pc:spChg chg="add mod">
          <ac:chgData name="Steve Shellhammer" userId="0e71f22d-ee3e-49c0-82ff-dbc290af8082" providerId="ADAL" clId="{EF3E3B6D-9AE2-4C38-81D4-2D257C689DC2}" dt="2021-06-25T21:34:43.280" v="1531" actId="1076"/>
          <ac:spMkLst>
            <pc:docMk/>
            <pc:sldMk cId="296882006" sldId="520"/>
            <ac:spMk id="8" creationId="{97788F95-D0F5-4CF1-BA54-8C6F926ECBF4}"/>
          </ac:spMkLst>
        </pc:spChg>
        <pc:spChg chg="add mod">
          <ac:chgData name="Steve Shellhammer" userId="0e71f22d-ee3e-49c0-82ff-dbc290af8082" providerId="ADAL" clId="{EF3E3B6D-9AE2-4C38-81D4-2D257C689DC2}" dt="2021-06-25T21:36:15.748" v="1730" actId="1076"/>
          <ac:spMkLst>
            <pc:docMk/>
            <pc:sldMk cId="296882006" sldId="520"/>
            <ac:spMk id="9" creationId="{C62673C3-6221-4BC3-8091-4AB470312F2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  <pc:spChg chg="mod">
          <ac:chgData name="Steve Shellhammer" userId="0e71f22d-ee3e-49c0-82ff-dbc290af8082" providerId="ADAL" clId="{EF3E3B6D-9AE2-4C38-81D4-2D257C689DC2}" dt="2021-06-25T21:51:58.707" v="2660" actId="14100"/>
          <ac:spMkLst>
            <pc:docMk/>
            <pc:sldMk cId="3845297638" sldId="521"/>
            <ac:spMk id="3" creationId="{3B80220F-2379-4FAD-8D6A-97376558385D}"/>
          </ac:spMkLst>
        </pc:spChg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  <pc:spChg chg="mod">
          <ac:chgData name="Steve Shellhammer" userId="0e71f22d-ee3e-49c0-82ff-dbc290af8082" providerId="ADAL" clId="{EF3E3B6D-9AE2-4C38-81D4-2D257C689DC2}" dt="2021-06-25T21:51:30.395" v="2653" actId="14100"/>
          <ac:spMkLst>
            <pc:docMk/>
            <pc:sldMk cId="3832592430" sldId="522"/>
            <ac:spMk id="2" creationId="{580E386F-E33B-4A9A-B618-F1114ABEFD88}"/>
          </ac:spMkLst>
        </pc:spChg>
        <pc:spChg chg="mod">
          <ac:chgData name="Steve Shellhammer" userId="0e71f22d-ee3e-49c0-82ff-dbc290af8082" providerId="ADAL" clId="{EF3E3B6D-9AE2-4C38-81D4-2D257C689DC2}" dt="2021-06-25T21:52:21.962" v="2664" actId="14100"/>
          <ac:spMkLst>
            <pc:docMk/>
            <pc:sldMk cId="3832592430" sldId="522"/>
            <ac:spMk id="3" creationId="{FF1A6A67-1B16-4157-9B29-59D09BB30E35}"/>
          </ac:spMkLst>
        </pc:spChg>
        <pc:spChg chg="add mod">
          <ac:chgData name="Steve Shellhammer" userId="0e71f22d-ee3e-49c0-82ff-dbc290af8082" providerId="ADAL" clId="{EF3E3B6D-9AE2-4C38-81D4-2D257C689DC2}" dt="2021-06-25T21:52:24.771" v="2665" actId="1076"/>
          <ac:spMkLst>
            <pc:docMk/>
            <pc:sldMk cId="3832592430" sldId="522"/>
            <ac:spMk id="7" creationId="{0FBDF828-F787-4E1B-9518-88D2B6D36AC0}"/>
          </ac:spMkLst>
        </pc:spChg>
        <pc:spChg chg="add mod">
          <ac:chgData name="Steve Shellhammer" userId="0e71f22d-ee3e-49c0-82ff-dbc290af8082" providerId="ADAL" clId="{EF3E3B6D-9AE2-4C38-81D4-2D257C689DC2}" dt="2021-06-25T21:52:29.133" v="2666" actId="1076"/>
          <ac:spMkLst>
            <pc:docMk/>
            <pc:sldMk cId="3832592430" sldId="522"/>
            <ac:spMk id="8" creationId="{A501D644-0D32-460F-A3DE-9D68C9933154}"/>
          </ac:spMkLst>
        </pc:spChg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  <pc:spChg chg="mod">
          <ac:chgData name="Steve Shellhammer" userId="0e71f22d-ee3e-49c0-82ff-dbc290af8082" providerId="ADAL" clId="{EF3E3B6D-9AE2-4C38-81D4-2D257C689DC2}" dt="2021-06-25T21:53:15.432" v="2677" actId="20577"/>
          <ac:spMkLst>
            <pc:docMk/>
            <pc:sldMk cId="2782276938" sldId="523"/>
            <ac:spMk id="2" creationId="{EC999F9B-9EFC-4D8B-B0B0-57D86062C958}"/>
          </ac:spMkLst>
        </pc:spChg>
        <pc:spChg chg="mod">
          <ac:chgData name="Steve Shellhammer" userId="0e71f22d-ee3e-49c0-82ff-dbc290af8082" providerId="ADAL" clId="{EF3E3B6D-9AE2-4C38-81D4-2D257C689DC2}" dt="2021-06-25T22:23:30.585" v="4129" actId="14100"/>
          <ac:spMkLst>
            <pc:docMk/>
            <pc:sldMk cId="2782276938" sldId="523"/>
            <ac:spMk id="3" creationId="{C8971BCF-3281-4BF5-9D79-BA4A025D42DB}"/>
          </ac:spMkLst>
        </pc:spChg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  <pc:spChg chg="mod">
          <ac:chgData name="Steve Shellhammer" userId="0e71f22d-ee3e-49c0-82ff-dbc290af8082" providerId="ADAL" clId="{EF3E3B6D-9AE2-4C38-81D4-2D257C689DC2}" dt="2021-06-25T22:06:48.180" v="3515" actId="1076"/>
          <ac:spMkLst>
            <pc:docMk/>
            <pc:sldMk cId="1027477533" sldId="524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0:33.094" v="3613" actId="14100"/>
          <ac:spMkLst>
            <pc:docMk/>
            <pc:sldMk cId="1027477533" sldId="524"/>
            <ac:spMk id="3" creationId="{A3B69DBD-C7BD-416E-BBE6-E53207EFC930}"/>
          </ac:spMkLst>
        </pc:spChg>
        <pc:spChg chg="add mod">
          <ac:chgData name="Steve Shellhammer" userId="0e71f22d-ee3e-49c0-82ff-dbc290af8082" providerId="ADAL" clId="{EF3E3B6D-9AE2-4C38-81D4-2D257C689DC2}" dt="2021-06-25T22:11:25.707" v="3667" actId="14100"/>
          <ac:spMkLst>
            <pc:docMk/>
            <pc:sldMk cId="1027477533" sldId="524"/>
            <ac:spMk id="10" creationId="{0A087898-D2F3-4C82-BA75-16E9F222AF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1" creationId="{C0661003-0D25-4F2E-98CF-8CE36595B2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2" creationId="{1C8E24BD-95B8-4A4F-95A1-95A730AF3D74}"/>
          </ac:spMkLst>
        </pc:spChg>
        <pc:spChg chg="add mod">
          <ac:chgData name="Steve Shellhammer" userId="0e71f22d-ee3e-49c0-82ff-dbc290af8082" providerId="ADAL" clId="{EF3E3B6D-9AE2-4C38-81D4-2D257C689DC2}" dt="2021-06-25T22:11:31.222" v="3668" actId="255"/>
          <ac:spMkLst>
            <pc:docMk/>
            <pc:sldMk cId="1027477533" sldId="524"/>
            <ac:spMk id="13" creationId="{BF451652-1A06-464E-80E1-D25B4823ADD3}"/>
          </ac:spMkLst>
        </pc:spChg>
        <pc:spChg chg="add mod">
          <ac:chgData name="Steve Shellhammer" userId="0e71f22d-ee3e-49c0-82ff-dbc290af8082" providerId="ADAL" clId="{EF3E3B6D-9AE2-4C38-81D4-2D257C689DC2}" dt="2021-06-25T22:11:40.056" v="3670" actId="1076"/>
          <ac:spMkLst>
            <pc:docMk/>
            <pc:sldMk cId="1027477533" sldId="524"/>
            <ac:spMk id="14" creationId="{8D6E9A56-A8A7-4046-B462-ADBC488976A8}"/>
          </ac:spMkLst>
        </pc:spChg>
        <pc:spChg chg="add mod">
          <ac:chgData name="Steve Shellhammer" userId="0e71f22d-ee3e-49c0-82ff-dbc290af8082" providerId="ADAL" clId="{EF3E3B6D-9AE2-4C38-81D4-2D257C689DC2}" dt="2021-06-25T22:11:46.705" v="3672" actId="255"/>
          <ac:spMkLst>
            <pc:docMk/>
            <pc:sldMk cId="1027477533" sldId="524"/>
            <ac:spMk id="15" creationId="{63596346-66EC-4108-9586-652CFD168F22}"/>
          </ac:spMkLst>
        </pc:spChg>
        <pc:spChg chg="add mod">
          <ac:chgData name="Steve Shellhammer" userId="0e71f22d-ee3e-49c0-82ff-dbc290af8082" providerId="ADAL" clId="{EF3E3B6D-9AE2-4C38-81D4-2D257C689DC2}" dt="2021-06-25T22:12:22.943" v="3681" actId="1076"/>
          <ac:spMkLst>
            <pc:docMk/>
            <pc:sldMk cId="1027477533" sldId="524"/>
            <ac:spMk id="16" creationId="{ABD3E1C4-CF73-4341-B694-B01BDB9E1C2F}"/>
          </ac:spMkLst>
        </pc:spChg>
        <pc:graphicFrameChg chg="add del">
          <ac:chgData name="Steve Shellhammer" userId="0e71f22d-ee3e-49c0-82ff-dbc290af8082" providerId="ADAL" clId="{EF3E3B6D-9AE2-4C38-81D4-2D257C689DC2}" dt="2021-06-25T21:57:36.684" v="3331" actId="3680"/>
          <ac:graphicFrameMkLst>
            <pc:docMk/>
            <pc:sldMk cId="1027477533" sldId="524"/>
            <ac:graphicFrameMk id="7" creationId="{B364A925-8F57-4834-A750-2928A0C6E184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8" creationId="{B2CFB235-CED5-4A6A-A39C-37E00181625D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9" creationId="{43953350-3291-43D6-B892-9A341DF1FDFD}"/>
          </ac:graphicFrameMkLst>
        </pc:graphicFrameChg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  <pc:spChg chg="mod">
          <ac:chgData name="Steve Shellhammer" userId="0e71f22d-ee3e-49c0-82ff-dbc290af8082" providerId="ADAL" clId="{EF3E3B6D-9AE2-4C38-81D4-2D257C689DC2}" dt="2021-06-25T22:12:57.648" v="3689" actId="20577"/>
          <ac:spMkLst>
            <pc:docMk/>
            <pc:sldMk cId="2938999793" sldId="525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7:37.585" v="3704" actId="20577"/>
          <ac:spMkLst>
            <pc:docMk/>
            <pc:sldMk cId="2938999793" sldId="525"/>
            <ac:spMk id="11" creationId="{C0661003-0D25-4F2E-98CF-8CE36595B2A4}"/>
          </ac:spMkLst>
        </pc:spChg>
        <pc:spChg chg="mod">
          <ac:chgData name="Steve Shellhammer" userId="0e71f22d-ee3e-49c0-82ff-dbc290af8082" providerId="ADAL" clId="{EF3E3B6D-9AE2-4C38-81D4-2D257C689DC2}" dt="2021-06-25T22:17:45.031" v="3708" actId="20577"/>
          <ac:spMkLst>
            <pc:docMk/>
            <pc:sldMk cId="2938999793" sldId="525"/>
            <ac:spMk id="12" creationId="{1C8E24BD-95B8-4A4F-95A1-95A730AF3D74}"/>
          </ac:spMkLst>
        </pc:spChg>
        <pc:spChg chg="mod">
          <ac:chgData name="Steve Shellhammer" userId="0e71f22d-ee3e-49c0-82ff-dbc290af8082" providerId="ADAL" clId="{EF3E3B6D-9AE2-4C38-81D4-2D257C689DC2}" dt="2021-06-25T22:17:57.273" v="3712" actId="20577"/>
          <ac:spMkLst>
            <pc:docMk/>
            <pc:sldMk cId="2938999793" sldId="525"/>
            <ac:spMk id="14" creationId="{8D6E9A56-A8A7-4046-B462-ADBC488976A8}"/>
          </ac:spMkLst>
        </pc:spChg>
        <pc:spChg chg="mod">
          <ac:chgData name="Steve Shellhammer" userId="0e71f22d-ee3e-49c0-82ff-dbc290af8082" providerId="ADAL" clId="{EF3E3B6D-9AE2-4C38-81D4-2D257C689DC2}" dt="2021-06-25T22:17:59.858" v="3714" actId="20577"/>
          <ac:spMkLst>
            <pc:docMk/>
            <pc:sldMk cId="2938999793" sldId="525"/>
            <ac:spMk id="15" creationId="{63596346-66EC-4108-9586-652CFD168F22}"/>
          </ac:spMkLst>
        </pc:spChg>
        <pc:spChg chg="mod">
          <ac:chgData name="Steve Shellhammer" userId="0e71f22d-ee3e-49c0-82ff-dbc290af8082" providerId="ADAL" clId="{EF3E3B6D-9AE2-4C38-81D4-2D257C689DC2}" dt="2021-06-25T22:18:02.479" v="3716" actId="20577"/>
          <ac:spMkLst>
            <pc:docMk/>
            <pc:sldMk cId="2938999793" sldId="525"/>
            <ac:spMk id="16" creationId="{ABD3E1C4-CF73-4341-B694-B01BDB9E1C2F}"/>
          </ac:spMkLst>
        </pc:spChg>
        <pc:graphicFrameChg chg="mod modGraphic">
          <ac:chgData name="Steve Shellhammer" userId="0e71f22d-ee3e-49c0-82ff-dbc290af8082" providerId="ADAL" clId="{EF3E3B6D-9AE2-4C38-81D4-2D257C689DC2}" dt="2021-06-25T22:17:07.176" v="3697" actId="122"/>
          <ac:graphicFrameMkLst>
            <pc:docMk/>
            <pc:sldMk cId="2938999793" sldId="525"/>
            <ac:graphicFrameMk id="8" creationId="{B2CFB235-CED5-4A6A-A39C-37E00181625D}"/>
          </ac:graphicFrameMkLst>
        </pc:graphicFrameChg>
        <pc:graphicFrameChg chg="mod modGraphic">
          <ac:chgData name="Steve Shellhammer" userId="0e71f22d-ee3e-49c0-82ff-dbc290af8082" providerId="ADAL" clId="{EF3E3B6D-9AE2-4C38-81D4-2D257C689DC2}" dt="2021-06-25T22:17:33.755" v="3702" actId="113"/>
          <ac:graphicFrameMkLst>
            <pc:docMk/>
            <pc:sldMk cId="2938999793" sldId="525"/>
            <ac:graphicFrameMk id="9" creationId="{43953350-3291-43D6-B892-9A341DF1FDFD}"/>
          </ac:graphicFrameMkLst>
        </pc:graphicFrameChg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  <pc:spChg chg="mod">
          <ac:chgData name="Steve Shellhammer" userId="0e71f22d-ee3e-49c0-82ff-dbc290af8082" providerId="ADAL" clId="{EF3E3B6D-9AE2-4C38-81D4-2D257C689DC2}" dt="2021-06-25T22:26:04.734" v="4460" actId="20577"/>
          <ac:spMkLst>
            <pc:docMk/>
            <pc:sldMk cId="2483964135" sldId="526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6:01.248" v="4457" actId="20577"/>
          <ac:spMkLst>
            <pc:docMk/>
            <pc:sldMk cId="2483964135" sldId="526"/>
            <ac:spMk id="3" creationId="{36F757B2-FA8C-4CAE-9E74-BB36C94EB2ED}"/>
          </ac:spMkLst>
        </pc:spChg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  <pc:spChg chg="mod">
          <ac:chgData name="Steve Shellhammer" userId="0e71f22d-ee3e-49c0-82ff-dbc290af8082" providerId="ADAL" clId="{EF3E3B6D-9AE2-4C38-81D4-2D257C689DC2}" dt="2021-06-25T22:26:21.841" v="4463" actId="20577"/>
          <ac:spMkLst>
            <pc:docMk/>
            <pc:sldMk cId="3931575800" sldId="527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7:32.850" v="4661" actId="20577"/>
          <ac:spMkLst>
            <pc:docMk/>
            <pc:sldMk cId="3931575800" sldId="527"/>
            <ac:spMk id="3" creationId="{36F757B2-FA8C-4CAE-9E74-BB36C94EB2ED}"/>
          </ac:spMkLst>
        </pc:spChg>
      </pc:sldChg>
    </pc:docChg>
  </pc:docChgLst>
  <pc:docChgLst>
    <pc:chgData name="Steve Shellhammer" userId="0e71f22d-ee3e-49c0-82ff-dbc290af8082" providerId="ADAL" clId="{D0F9056C-D705-47AE-BD39-F55EC5F3B8F7}"/>
    <pc:docChg chg="modSld">
      <pc:chgData name="Steve Shellhammer" userId="0e71f22d-ee3e-49c0-82ff-dbc290af8082" providerId="ADAL" clId="{D0F9056C-D705-47AE-BD39-F55EC5F3B8F7}" dt="2021-10-28T16:55:30.952" v="5" actId="113"/>
      <pc:docMkLst>
        <pc:docMk/>
      </pc:docMkLst>
      <pc:sldChg chg="modSp mod">
        <pc:chgData name="Steve Shellhammer" userId="0e71f22d-ee3e-49c0-82ff-dbc290af8082" providerId="ADAL" clId="{D0F9056C-D705-47AE-BD39-F55EC5F3B8F7}" dt="2021-10-28T16:54:41.145" v="3" actId="20577"/>
        <pc:sldMkLst>
          <pc:docMk/>
          <pc:sldMk cId="0" sldId="256"/>
        </pc:sldMkLst>
        <pc:spChg chg="mod">
          <ac:chgData name="Steve Shellhammer" userId="0e71f22d-ee3e-49c0-82ff-dbc290af8082" providerId="ADAL" clId="{D0F9056C-D705-47AE-BD39-F55EC5F3B8F7}" dt="2021-10-28T16:54:41.145" v="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Steve Shellhammer" userId="0e71f22d-ee3e-49c0-82ff-dbc290af8082" providerId="ADAL" clId="{D0F9056C-D705-47AE-BD39-F55EC5F3B8F7}" dt="2021-10-28T16:55:30.952" v="5" actId="113"/>
        <pc:sldMkLst>
          <pc:docMk/>
          <pc:sldMk cId="1522346237" sldId="530"/>
        </pc:sldMkLst>
        <pc:spChg chg="mod">
          <ac:chgData name="Steve Shellhammer" userId="0e71f22d-ee3e-49c0-82ff-dbc290af8082" providerId="ADAL" clId="{D0F9056C-D705-47AE-BD39-F55EC5F3B8F7}" dt="2021-10-28T16:55:30.952" v="5" actId="113"/>
          <ac:spMkLst>
            <pc:docMk/>
            <pc:sldMk cId="1522346237" sldId="530"/>
            <ac:spMk id="3" creationId="{251AA095-991B-417E-A5D9-98CD3A4A03A5}"/>
          </ac:spMkLst>
        </pc:spChg>
      </pc:sldChg>
    </pc:docChg>
  </pc:docChgLst>
  <pc:docChgLst>
    <pc:chgData name="Steve Shellhammer" userId="0e71f22d-ee3e-49c0-82ff-dbc290af8082" providerId="ADAL" clId="{B2223A41-F242-4799-AA49-B390EDE1B2B4}"/>
    <pc:docChg chg="undo custSel addSld delSld modSld sldOrd">
      <pc:chgData name="Steve Shellhammer" userId="0e71f22d-ee3e-49c0-82ff-dbc290af8082" providerId="ADAL" clId="{B2223A41-F242-4799-AA49-B390EDE1B2B4}" dt="2022-10-14T23:55:17.375" v="2622" actId="404"/>
      <pc:docMkLst>
        <pc:docMk/>
      </pc:docMkLst>
      <pc:sldChg chg="modSp mod">
        <pc:chgData name="Steve Shellhammer" userId="0e71f22d-ee3e-49c0-82ff-dbc290af8082" providerId="ADAL" clId="{B2223A41-F242-4799-AA49-B390EDE1B2B4}" dt="2022-10-14T22:11:37.659" v="203" actId="403"/>
        <pc:sldMkLst>
          <pc:docMk/>
          <pc:sldMk cId="0" sldId="256"/>
        </pc:sldMkLst>
        <pc:spChg chg="mod">
          <ac:chgData name="Steve Shellhammer" userId="0e71f22d-ee3e-49c0-82ff-dbc290af8082" providerId="ADAL" clId="{B2223A41-F242-4799-AA49-B390EDE1B2B4}" dt="2022-10-14T22:11:37.659" v="203" actId="403"/>
          <ac:spMkLst>
            <pc:docMk/>
            <pc:sldMk cId="0" sldId="256"/>
            <ac:spMk id="3073" creationId="{00000000-0000-0000-0000-000000000000}"/>
          </ac:spMkLst>
        </pc:spChg>
        <pc:graphicFrameChg chg="mod modGraphic">
          <ac:chgData name="Steve Shellhammer" userId="0e71f22d-ee3e-49c0-82ff-dbc290af8082" providerId="ADAL" clId="{B2223A41-F242-4799-AA49-B390EDE1B2B4}" dt="2022-10-14T22:08:50.610" v="28" actId="798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27337493" sldId="530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294843283" sldId="531"/>
        </pc:sldMkLst>
      </pc:sldChg>
      <pc:sldChg chg="modSp mod ord">
        <pc:chgData name="Steve Shellhammer" userId="0e71f22d-ee3e-49c0-82ff-dbc290af8082" providerId="ADAL" clId="{B2223A41-F242-4799-AA49-B390EDE1B2B4}" dt="2022-10-14T23:40:21.936" v="1758"/>
        <pc:sldMkLst>
          <pc:docMk/>
          <pc:sldMk cId="3326374592" sldId="532"/>
        </pc:sldMkLst>
        <pc:spChg chg="mod">
          <ac:chgData name="Steve Shellhammer" userId="0e71f22d-ee3e-49c0-82ff-dbc290af8082" providerId="ADAL" clId="{B2223A41-F242-4799-AA49-B390EDE1B2B4}" dt="2022-10-14T22:11:29.865" v="202" actId="20577"/>
          <ac:spMkLst>
            <pc:docMk/>
            <pc:sldMk cId="3326374592" sldId="532"/>
            <ac:spMk id="3" creationId="{F731ADA9-7BCA-84DC-CDBD-16D8B4BA341C}"/>
          </ac:spMkLst>
        </pc:spChg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74879971" sldId="534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2721194055" sldId="535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69013148" sldId="536"/>
        </pc:sldMkLst>
      </pc:sldChg>
      <pc:sldChg chg="del">
        <pc:chgData name="Steve Shellhammer" userId="0e71f22d-ee3e-49c0-82ff-dbc290af8082" providerId="ADAL" clId="{B2223A41-F242-4799-AA49-B390EDE1B2B4}" dt="2022-10-14T22:11:24.838" v="198" actId="47"/>
        <pc:sldMkLst>
          <pc:docMk/>
          <pc:sldMk cId="1345301289" sldId="537"/>
        </pc:sldMkLst>
      </pc:sldChg>
      <pc:sldChg chg="modSp new mod">
        <pc:chgData name="Steve Shellhammer" userId="0e71f22d-ee3e-49c0-82ff-dbc290af8082" providerId="ADAL" clId="{B2223A41-F242-4799-AA49-B390EDE1B2B4}" dt="2022-10-14T22:12:26.249" v="329" actId="20577"/>
        <pc:sldMkLst>
          <pc:docMk/>
          <pc:sldMk cId="529197180" sldId="538"/>
        </pc:sldMkLst>
        <pc:spChg chg="mod">
          <ac:chgData name="Steve Shellhammer" userId="0e71f22d-ee3e-49c0-82ff-dbc290af8082" providerId="ADAL" clId="{B2223A41-F242-4799-AA49-B390EDE1B2B4}" dt="2022-10-14T22:10:29.575" v="41" actId="20577"/>
          <ac:spMkLst>
            <pc:docMk/>
            <pc:sldMk cId="529197180" sldId="538"/>
            <ac:spMk id="2" creationId="{76647AFF-F7CF-4EB9-5FDA-25E40C3290F7}"/>
          </ac:spMkLst>
        </pc:spChg>
        <pc:spChg chg="mod">
          <ac:chgData name="Steve Shellhammer" userId="0e71f22d-ee3e-49c0-82ff-dbc290af8082" providerId="ADAL" clId="{B2223A41-F242-4799-AA49-B390EDE1B2B4}" dt="2022-10-14T22:12:26.249" v="329" actId="20577"/>
          <ac:spMkLst>
            <pc:docMk/>
            <pc:sldMk cId="529197180" sldId="538"/>
            <ac:spMk id="3" creationId="{7278D672-8B76-F916-922D-22B8827E2245}"/>
          </ac:spMkLst>
        </pc:spChg>
      </pc:sldChg>
      <pc:sldChg chg="addSp delSp modSp new mod">
        <pc:chgData name="Steve Shellhammer" userId="0e71f22d-ee3e-49c0-82ff-dbc290af8082" providerId="ADAL" clId="{B2223A41-F242-4799-AA49-B390EDE1B2B4}" dt="2022-10-14T22:45:45.511" v="676" actId="404"/>
        <pc:sldMkLst>
          <pc:docMk/>
          <pc:sldMk cId="3739150511" sldId="539"/>
        </pc:sldMkLst>
        <pc:spChg chg="mod">
          <ac:chgData name="Steve Shellhammer" userId="0e71f22d-ee3e-49c0-82ff-dbc290af8082" providerId="ADAL" clId="{B2223A41-F242-4799-AA49-B390EDE1B2B4}" dt="2022-10-14T22:45:45.511" v="676" actId="404"/>
          <ac:spMkLst>
            <pc:docMk/>
            <pc:sldMk cId="3739150511" sldId="539"/>
            <ac:spMk id="2" creationId="{73A04133-A7B9-5917-76DC-D974A94F1C77}"/>
          </ac:spMkLst>
        </pc:spChg>
        <pc:spChg chg="mod">
          <ac:chgData name="Steve Shellhammer" userId="0e71f22d-ee3e-49c0-82ff-dbc290af8082" providerId="ADAL" clId="{B2223A41-F242-4799-AA49-B390EDE1B2B4}" dt="2022-10-14T22:18:26.989" v="637" actId="14100"/>
          <ac:spMkLst>
            <pc:docMk/>
            <pc:sldMk cId="3739150511" sldId="539"/>
            <ac:spMk id="3" creationId="{2913EFE3-D407-9F96-3913-3A59172C0C20}"/>
          </ac:spMkLst>
        </pc:spChg>
        <pc:picChg chg="add del mod">
          <ac:chgData name="Steve Shellhammer" userId="0e71f22d-ee3e-49c0-82ff-dbc290af8082" providerId="ADAL" clId="{B2223A41-F242-4799-AA49-B390EDE1B2B4}" dt="2022-10-14T22:20:28.717" v="640" actId="478"/>
          <ac:picMkLst>
            <pc:docMk/>
            <pc:sldMk cId="3739150511" sldId="539"/>
            <ac:picMk id="7" creationId="{59EDB1EA-0214-CFFD-099F-C144E6BA2D9C}"/>
          </ac:picMkLst>
        </pc:picChg>
        <pc:picChg chg="add del mod">
          <ac:chgData name="Steve Shellhammer" userId="0e71f22d-ee3e-49c0-82ff-dbc290af8082" providerId="ADAL" clId="{B2223A41-F242-4799-AA49-B390EDE1B2B4}" dt="2022-10-14T22:20:29.914" v="641" actId="478"/>
          <ac:picMkLst>
            <pc:docMk/>
            <pc:sldMk cId="3739150511" sldId="539"/>
            <ac:picMk id="8" creationId="{6357FCAA-3483-8041-07A1-A828F18466F1}"/>
          </ac:picMkLst>
        </pc:picChg>
        <pc:picChg chg="add mod">
          <ac:chgData name="Steve Shellhammer" userId="0e71f22d-ee3e-49c0-82ff-dbc290af8082" providerId="ADAL" clId="{B2223A41-F242-4799-AA49-B390EDE1B2B4}" dt="2022-10-14T22:21:00.411" v="644" actId="1076"/>
          <ac:picMkLst>
            <pc:docMk/>
            <pc:sldMk cId="3739150511" sldId="539"/>
            <ac:picMk id="10" creationId="{AAD3EA62-0DA4-85A1-6893-3E612B2D16D7}"/>
          </ac:picMkLst>
        </pc:picChg>
        <pc:picChg chg="add mod">
          <ac:chgData name="Steve Shellhammer" userId="0e71f22d-ee3e-49c0-82ff-dbc290af8082" providerId="ADAL" clId="{B2223A41-F242-4799-AA49-B390EDE1B2B4}" dt="2022-10-14T22:21:48.740" v="647" actId="1076"/>
          <ac:picMkLst>
            <pc:docMk/>
            <pc:sldMk cId="3739150511" sldId="539"/>
            <ac:picMk id="12" creationId="{813D2A33-323D-A4B5-6CEC-D45E93A6389A}"/>
          </ac:picMkLst>
        </pc:picChg>
      </pc:sldChg>
      <pc:sldChg chg="addSp delSp modSp add mod">
        <pc:chgData name="Steve Shellhammer" userId="0e71f22d-ee3e-49c0-82ff-dbc290af8082" providerId="ADAL" clId="{B2223A41-F242-4799-AA49-B390EDE1B2B4}" dt="2022-10-14T22:48:54.804" v="689" actId="1076"/>
        <pc:sldMkLst>
          <pc:docMk/>
          <pc:sldMk cId="3270413454" sldId="540"/>
        </pc:sldMkLst>
        <pc:spChg chg="mod">
          <ac:chgData name="Steve Shellhammer" userId="0e71f22d-ee3e-49c0-82ff-dbc290af8082" providerId="ADAL" clId="{B2223A41-F242-4799-AA49-B390EDE1B2B4}" dt="2022-10-14T22:45:40.920" v="675" actId="14100"/>
          <ac:spMkLst>
            <pc:docMk/>
            <pc:sldMk cId="3270413454" sldId="540"/>
            <ac:spMk id="2" creationId="{73A04133-A7B9-5917-76DC-D974A94F1C77}"/>
          </ac:spMkLst>
        </pc:spChg>
        <pc:spChg chg="mod">
          <ac:chgData name="Steve Shellhammer" userId="0e71f22d-ee3e-49c0-82ff-dbc290af8082" providerId="ADAL" clId="{B2223A41-F242-4799-AA49-B390EDE1B2B4}" dt="2022-10-14T22:48:54.804" v="689" actId="1076"/>
          <ac:spMkLst>
            <pc:docMk/>
            <pc:sldMk cId="3270413454" sldId="540"/>
            <ac:spMk id="3" creationId="{2913EFE3-D407-9F96-3913-3A59172C0C20}"/>
          </ac:spMkLst>
        </pc:spChg>
        <pc:grpChg chg="add mod">
          <ac:chgData name="Steve Shellhammer" userId="0e71f22d-ee3e-49c0-82ff-dbc290af8082" providerId="ADAL" clId="{B2223A41-F242-4799-AA49-B390EDE1B2B4}" dt="2022-10-14T22:46:04.675" v="678" actId="1076"/>
          <ac:grpSpMkLst>
            <pc:docMk/>
            <pc:sldMk cId="3270413454" sldId="540"/>
            <ac:grpSpMk id="13" creationId="{2B2F813E-2435-D774-9D1F-5EEE50EFF13E}"/>
          </ac:grpSpMkLst>
        </pc:grpChg>
        <pc:picChg chg="add mod">
          <ac:chgData name="Steve Shellhammer" userId="0e71f22d-ee3e-49c0-82ff-dbc290af8082" providerId="ADAL" clId="{B2223A41-F242-4799-AA49-B390EDE1B2B4}" dt="2022-10-14T22:45:35.409" v="673" actId="164"/>
          <ac:picMkLst>
            <pc:docMk/>
            <pc:sldMk cId="3270413454" sldId="540"/>
            <ac:picMk id="8" creationId="{AB52372A-B99D-9291-CD5B-F61E76C5D395}"/>
          </ac:picMkLst>
        </pc:picChg>
        <pc:picChg chg="del">
          <ac:chgData name="Steve Shellhammer" userId="0e71f22d-ee3e-49c0-82ff-dbc290af8082" providerId="ADAL" clId="{B2223A41-F242-4799-AA49-B390EDE1B2B4}" dt="2022-10-14T22:22:12.796" v="659" actId="478"/>
          <ac:picMkLst>
            <pc:docMk/>
            <pc:sldMk cId="3270413454" sldId="540"/>
            <ac:picMk id="10" creationId="{AAD3EA62-0DA4-85A1-6893-3E612B2D16D7}"/>
          </ac:picMkLst>
        </pc:picChg>
        <pc:picChg chg="add mod">
          <ac:chgData name="Steve Shellhammer" userId="0e71f22d-ee3e-49c0-82ff-dbc290af8082" providerId="ADAL" clId="{B2223A41-F242-4799-AA49-B390EDE1B2B4}" dt="2022-10-14T22:45:35.409" v="673" actId="164"/>
          <ac:picMkLst>
            <pc:docMk/>
            <pc:sldMk cId="3270413454" sldId="540"/>
            <ac:picMk id="11" creationId="{8515830E-E761-1ADD-7A7A-E6D1CE3D1D8A}"/>
          </ac:picMkLst>
        </pc:picChg>
        <pc:picChg chg="del">
          <ac:chgData name="Steve Shellhammer" userId="0e71f22d-ee3e-49c0-82ff-dbc290af8082" providerId="ADAL" clId="{B2223A41-F242-4799-AA49-B390EDE1B2B4}" dt="2022-10-14T22:22:13.642" v="660" actId="478"/>
          <ac:picMkLst>
            <pc:docMk/>
            <pc:sldMk cId="3270413454" sldId="540"/>
            <ac:picMk id="12" creationId="{813D2A33-323D-A4B5-6CEC-D45E93A6389A}"/>
          </ac:picMkLst>
        </pc:picChg>
      </pc:sldChg>
      <pc:sldChg chg="addSp modSp new mod">
        <pc:chgData name="Steve Shellhammer" userId="0e71f22d-ee3e-49c0-82ff-dbc290af8082" providerId="ADAL" clId="{B2223A41-F242-4799-AA49-B390EDE1B2B4}" dt="2022-10-14T23:00:47.876" v="797" actId="14100"/>
        <pc:sldMkLst>
          <pc:docMk/>
          <pc:sldMk cId="3754947169" sldId="541"/>
        </pc:sldMkLst>
        <pc:spChg chg="mod">
          <ac:chgData name="Steve Shellhammer" userId="0e71f22d-ee3e-49c0-82ff-dbc290af8082" providerId="ADAL" clId="{B2223A41-F242-4799-AA49-B390EDE1B2B4}" dt="2022-10-14T23:00:47.876" v="797" actId="14100"/>
          <ac:spMkLst>
            <pc:docMk/>
            <pc:sldMk cId="3754947169" sldId="541"/>
            <ac:spMk id="2" creationId="{431B49A4-F45B-419A-F005-B9685A3F0927}"/>
          </ac:spMkLst>
        </pc:spChg>
        <pc:spChg chg="mod">
          <ac:chgData name="Steve Shellhammer" userId="0e71f22d-ee3e-49c0-82ff-dbc290af8082" providerId="ADAL" clId="{B2223A41-F242-4799-AA49-B390EDE1B2B4}" dt="2022-10-14T22:59:08.277" v="780" actId="14100"/>
          <ac:spMkLst>
            <pc:docMk/>
            <pc:sldMk cId="3754947169" sldId="541"/>
            <ac:spMk id="3" creationId="{6F9403BF-0B25-30CB-5F97-585029BD723F}"/>
          </ac:spMkLst>
        </pc:spChg>
        <pc:picChg chg="add mod">
          <ac:chgData name="Steve Shellhammer" userId="0e71f22d-ee3e-49c0-82ff-dbc290af8082" providerId="ADAL" clId="{B2223A41-F242-4799-AA49-B390EDE1B2B4}" dt="2022-10-14T22:59:38.614" v="784" actId="1076"/>
          <ac:picMkLst>
            <pc:docMk/>
            <pc:sldMk cId="3754947169" sldId="541"/>
            <ac:picMk id="8" creationId="{15D3A5EB-8C53-E2D1-E548-A2CDF465E603}"/>
          </ac:picMkLst>
        </pc:picChg>
        <pc:picChg chg="add mod">
          <ac:chgData name="Steve Shellhammer" userId="0e71f22d-ee3e-49c0-82ff-dbc290af8082" providerId="ADAL" clId="{B2223A41-F242-4799-AA49-B390EDE1B2B4}" dt="2022-10-14T23:00:39.533" v="795" actId="1076"/>
          <ac:picMkLst>
            <pc:docMk/>
            <pc:sldMk cId="3754947169" sldId="541"/>
            <ac:picMk id="10" creationId="{50E874F3-CFF5-7DF1-440E-59BBD58107A3}"/>
          </ac:picMkLst>
        </pc:picChg>
      </pc:sldChg>
      <pc:sldChg chg="addSp delSp modSp add mod">
        <pc:chgData name="Steve Shellhammer" userId="0e71f22d-ee3e-49c0-82ff-dbc290af8082" providerId="ADAL" clId="{B2223A41-F242-4799-AA49-B390EDE1B2B4}" dt="2022-10-14T23:19:03.646" v="1026" actId="1076"/>
        <pc:sldMkLst>
          <pc:docMk/>
          <pc:sldMk cId="1781948088" sldId="542"/>
        </pc:sldMkLst>
        <pc:spChg chg="mod">
          <ac:chgData name="Steve Shellhammer" userId="0e71f22d-ee3e-49c0-82ff-dbc290af8082" providerId="ADAL" clId="{B2223A41-F242-4799-AA49-B390EDE1B2B4}" dt="2022-10-14T23:01:05.660" v="806" actId="20577"/>
          <ac:spMkLst>
            <pc:docMk/>
            <pc:sldMk cId="1781948088" sldId="542"/>
            <ac:spMk id="2" creationId="{431B49A4-F45B-419A-F005-B9685A3F0927}"/>
          </ac:spMkLst>
        </pc:spChg>
        <pc:spChg chg="mod">
          <ac:chgData name="Steve Shellhammer" userId="0e71f22d-ee3e-49c0-82ff-dbc290af8082" providerId="ADAL" clId="{B2223A41-F242-4799-AA49-B390EDE1B2B4}" dt="2022-10-14T23:05:44.333" v="868" actId="1076"/>
          <ac:spMkLst>
            <pc:docMk/>
            <pc:sldMk cId="1781948088" sldId="542"/>
            <ac:spMk id="3" creationId="{6F9403BF-0B25-30CB-5F97-585029BD723F}"/>
          </ac:spMkLst>
        </pc:spChg>
        <pc:spChg chg="add mod">
          <ac:chgData name="Steve Shellhammer" userId="0e71f22d-ee3e-49c0-82ff-dbc290af8082" providerId="ADAL" clId="{B2223A41-F242-4799-AA49-B390EDE1B2B4}" dt="2022-10-14T23:19:03.646" v="1026" actId="1076"/>
          <ac:spMkLst>
            <pc:docMk/>
            <pc:sldMk cId="1781948088" sldId="542"/>
            <ac:spMk id="11" creationId="{E0F15609-CDF8-08FA-C55E-602DD9236B12}"/>
          </ac:spMkLst>
        </pc:spChg>
        <pc:picChg chg="del">
          <ac:chgData name="Steve Shellhammer" userId="0e71f22d-ee3e-49c0-82ff-dbc290af8082" providerId="ADAL" clId="{B2223A41-F242-4799-AA49-B390EDE1B2B4}" dt="2022-10-14T23:04:13.036" v="809" actId="478"/>
          <ac:picMkLst>
            <pc:docMk/>
            <pc:sldMk cId="1781948088" sldId="542"/>
            <ac:picMk id="8" creationId="{15D3A5EB-8C53-E2D1-E548-A2CDF465E603}"/>
          </ac:picMkLst>
        </pc:picChg>
        <pc:picChg chg="add mod">
          <ac:chgData name="Steve Shellhammer" userId="0e71f22d-ee3e-49c0-82ff-dbc290af8082" providerId="ADAL" clId="{B2223A41-F242-4799-AA49-B390EDE1B2B4}" dt="2022-10-14T23:05:55.010" v="871" actId="1076"/>
          <ac:picMkLst>
            <pc:docMk/>
            <pc:sldMk cId="1781948088" sldId="542"/>
            <ac:picMk id="9" creationId="{7D2E4D54-A269-193C-FE7D-3C24CBF2C943}"/>
          </ac:picMkLst>
        </pc:picChg>
        <pc:picChg chg="del">
          <ac:chgData name="Steve Shellhammer" userId="0e71f22d-ee3e-49c0-82ff-dbc290af8082" providerId="ADAL" clId="{B2223A41-F242-4799-AA49-B390EDE1B2B4}" dt="2022-10-14T23:04:14.300" v="810" actId="478"/>
          <ac:picMkLst>
            <pc:docMk/>
            <pc:sldMk cId="1781948088" sldId="542"/>
            <ac:picMk id="10" creationId="{50E874F3-CFF5-7DF1-440E-59BBD58107A3}"/>
          </ac:picMkLst>
        </pc:picChg>
      </pc:sldChg>
      <pc:sldChg chg="addSp delSp modSp new mod">
        <pc:chgData name="Steve Shellhammer" userId="0e71f22d-ee3e-49c0-82ff-dbc290af8082" providerId="ADAL" clId="{B2223A41-F242-4799-AA49-B390EDE1B2B4}" dt="2022-10-14T23:34:52.614" v="1659" actId="207"/>
        <pc:sldMkLst>
          <pc:docMk/>
          <pc:sldMk cId="1135066213" sldId="543"/>
        </pc:sldMkLst>
        <pc:spChg chg="mod">
          <ac:chgData name="Steve Shellhammer" userId="0e71f22d-ee3e-49c0-82ff-dbc290af8082" providerId="ADAL" clId="{B2223A41-F242-4799-AA49-B390EDE1B2B4}" dt="2022-10-14T23:34:52.614" v="1659" actId="207"/>
          <ac:spMkLst>
            <pc:docMk/>
            <pc:sldMk cId="1135066213" sldId="543"/>
            <ac:spMk id="2" creationId="{DE8F3999-DD71-C329-1C06-30EFBEB6A4CB}"/>
          </ac:spMkLst>
        </pc:spChg>
        <pc:spChg chg="mod">
          <ac:chgData name="Steve Shellhammer" userId="0e71f22d-ee3e-49c0-82ff-dbc290af8082" providerId="ADAL" clId="{B2223A41-F242-4799-AA49-B390EDE1B2B4}" dt="2022-10-14T23:31:30.752" v="1381" actId="33524"/>
          <ac:spMkLst>
            <pc:docMk/>
            <pc:sldMk cId="1135066213" sldId="543"/>
            <ac:spMk id="3" creationId="{2EB118D8-C42F-23BF-EF34-6313446AFA67}"/>
          </ac:spMkLst>
        </pc:spChg>
        <pc:picChg chg="add mod">
          <ac:chgData name="Steve Shellhammer" userId="0e71f22d-ee3e-49c0-82ff-dbc290af8082" providerId="ADAL" clId="{B2223A41-F242-4799-AA49-B390EDE1B2B4}" dt="2022-10-14T23:28:53.549" v="1069" actId="1076"/>
          <ac:picMkLst>
            <pc:docMk/>
            <pc:sldMk cId="1135066213" sldId="543"/>
            <ac:picMk id="8" creationId="{DCCDAF53-F6C6-6121-04AC-62915AE79E88}"/>
          </ac:picMkLst>
        </pc:picChg>
        <pc:picChg chg="add del">
          <ac:chgData name="Steve Shellhammer" userId="0e71f22d-ee3e-49c0-82ff-dbc290af8082" providerId="ADAL" clId="{B2223A41-F242-4799-AA49-B390EDE1B2B4}" dt="2022-10-14T23:29:20.177" v="1079" actId="478"/>
          <ac:picMkLst>
            <pc:docMk/>
            <pc:sldMk cId="1135066213" sldId="543"/>
            <ac:picMk id="10" creationId="{DB66176F-1F2B-09C8-99C2-7C43B3DB3FD5}"/>
          </ac:picMkLst>
        </pc:picChg>
      </pc:sldChg>
      <pc:sldChg chg="add del">
        <pc:chgData name="Steve Shellhammer" userId="0e71f22d-ee3e-49c0-82ff-dbc290af8082" providerId="ADAL" clId="{B2223A41-F242-4799-AA49-B390EDE1B2B4}" dt="2022-10-14T23:04:09.746" v="808" actId="47"/>
        <pc:sldMkLst>
          <pc:docMk/>
          <pc:sldMk cId="3073245416" sldId="543"/>
        </pc:sldMkLst>
      </pc:sldChg>
      <pc:sldChg chg="modSp new mod">
        <pc:chgData name="Steve Shellhammer" userId="0e71f22d-ee3e-49c0-82ff-dbc290af8082" providerId="ADAL" clId="{B2223A41-F242-4799-AA49-B390EDE1B2B4}" dt="2022-10-14T23:34:46.462" v="1658" actId="1076"/>
        <pc:sldMkLst>
          <pc:docMk/>
          <pc:sldMk cId="3185913972" sldId="544"/>
        </pc:sldMkLst>
        <pc:spChg chg="mod">
          <ac:chgData name="Steve Shellhammer" userId="0e71f22d-ee3e-49c0-82ff-dbc290af8082" providerId="ADAL" clId="{B2223A41-F242-4799-AA49-B390EDE1B2B4}" dt="2022-10-14T23:31:46.560" v="1405" actId="20577"/>
          <ac:spMkLst>
            <pc:docMk/>
            <pc:sldMk cId="3185913972" sldId="544"/>
            <ac:spMk id="2" creationId="{5AAD7ED6-E74B-2ECA-CFB1-571C2E2D33BC}"/>
          </ac:spMkLst>
        </pc:spChg>
        <pc:spChg chg="mod">
          <ac:chgData name="Steve Shellhammer" userId="0e71f22d-ee3e-49c0-82ff-dbc290af8082" providerId="ADAL" clId="{B2223A41-F242-4799-AA49-B390EDE1B2B4}" dt="2022-10-14T23:34:46.462" v="1658" actId="1076"/>
          <ac:spMkLst>
            <pc:docMk/>
            <pc:sldMk cId="3185913972" sldId="544"/>
            <ac:spMk id="3" creationId="{EA2EA52E-FB35-D78A-4B16-F741BB88AB3F}"/>
          </ac:spMkLst>
        </pc:spChg>
      </pc:sldChg>
      <pc:sldChg chg="addSp delSp modSp add mod">
        <pc:chgData name="Steve Shellhammer" userId="0e71f22d-ee3e-49c0-82ff-dbc290af8082" providerId="ADAL" clId="{B2223A41-F242-4799-AA49-B390EDE1B2B4}" dt="2022-10-14T23:37:52.114" v="1711" actId="1038"/>
        <pc:sldMkLst>
          <pc:docMk/>
          <pc:sldMk cId="2025649819" sldId="545"/>
        </pc:sldMkLst>
        <pc:spChg chg="mod">
          <ac:chgData name="Steve Shellhammer" userId="0e71f22d-ee3e-49c0-82ff-dbc290af8082" providerId="ADAL" clId="{B2223A41-F242-4799-AA49-B390EDE1B2B4}" dt="2022-10-14T23:37:52.114" v="1711" actId="1038"/>
          <ac:spMkLst>
            <pc:docMk/>
            <pc:sldMk cId="2025649819" sldId="545"/>
            <ac:spMk id="2" creationId="{5AAD7ED6-E74B-2ECA-CFB1-571C2E2D33BC}"/>
          </ac:spMkLst>
        </pc:spChg>
        <pc:spChg chg="del mod">
          <ac:chgData name="Steve Shellhammer" userId="0e71f22d-ee3e-49c0-82ff-dbc290af8082" providerId="ADAL" clId="{B2223A41-F242-4799-AA49-B390EDE1B2B4}" dt="2022-10-14T23:37:22.522" v="1701" actId="478"/>
          <ac:spMkLst>
            <pc:docMk/>
            <pc:sldMk cId="2025649819" sldId="545"/>
            <ac:spMk id="3" creationId="{EA2EA52E-FB35-D78A-4B16-F741BB88AB3F}"/>
          </ac:spMkLst>
        </pc:spChg>
        <pc:spChg chg="add del mod">
          <ac:chgData name="Steve Shellhammer" userId="0e71f22d-ee3e-49c0-82ff-dbc290af8082" providerId="ADAL" clId="{B2223A41-F242-4799-AA49-B390EDE1B2B4}" dt="2022-10-14T23:37:25.152" v="1702" actId="478"/>
          <ac:spMkLst>
            <pc:docMk/>
            <pc:sldMk cId="2025649819" sldId="545"/>
            <ac:spMk id="8" creationId="{572308D5-1EF7-1D3E-8214-CB6440E345CF}"/>
          </ac:spMkLst>
        </pc:spChg>
        <pc:spChg chg="add 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9" creationId="{BA5DB5EF-E72C-4C14-509B-F43484F62811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3" creationId="{45B8C990-68BC-72F6-0503-408E2A984724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4" creationId="{7BF36C82-6ACA-18DA-3C9E-334F0D768E30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5" creationId="{1A107080-4A3F-4115-99E0-8C1AFD825788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6" creationId="{8B7543E8-7522-0D3D-6391-67590652BACE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7" creationId="{EA71B8CB-15DE-619C-ECB3-0409C0B9257C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8" creationId="{B6BC141B-9861-3A45-B447-7D2DB87002AF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19" creationId="{12B68DDB-CB25-6FC3-CC13-0D9BB4833C0A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20" creationId="{BB49C617-AC58-D22B-6D3B-86D65A568D9F}"/>
          </ac:spMkLst>
        </pc:spChg>
        <pc:spChg chg="mod">
          <ac:chgData name="Steve Shellhammer" userId="0e71f22d-ee3e-49c0-82ff-dbc290af8082" providerId="ADAL" clId="{B2223A41-F242-4799-AA49-B390EDE1B2B4}" dt="2022-10-14T23:37:25.860" v="1703"/>
          <ac:spMkLst>
            <pc:docMk/>
            <pc:sldMk cId="2025649819" sldId="545"/>
            <ac:spMk id="21" creationId="{3D0A8B34-6649-B711-E532-4520B86BA15B}"/>
          </ac:spMkLst>
        </pc:spChg>
        <pc:grpChg chg="add mod">
          <ac:chgData name="Steve Shellhammer" userId="0e71f22d-ee3e-49c0-82ff-dbc290af8082" providerId="ADAL" clId="{B2223A41-F242-4799-AA49-B390EDE1B2B4}" dt="2022-10-14T23:37:25.860" v="1703"/>
          <ac:grpSpMkLst>
            <pc:docMk/>
            <pc:sldMk cId="2025649819" sldId="545"/>
            <ac:grpSpMk id="10" creationId="{C74D91DF-2F91-1BF6-6807-23137053AA08}"/>
          </ac:grpSpMkLst>
        </pc:grpChg>
        <pc:picChg chg="mod">
          <ac:chgData name="Steve Shellhammer" userId="0e71f22d-ee3e-49c0-82ff-dbc290af8082" providerId="ADAL" clId="{B2223A41-F242-4799-AA49-B390EDE1B2B4}" dt="2022-10-14T23:37:25.860" v="1703"/>
          <ac:picMkLst>
            <pc:docMk/>
            <pc:sldMk cId="2025649819" sldId="545"/>
            <ac:picMk id="11" creationId="{AA9AB798-B6A3-7603-9BA3-71F3325BC10B}"/>
          </ac:picMkLst>
        </pc:picChg>
        <pc:picChg chg="mod">
          <ac:chgData name="Steve Shellhammer" userId="0e71f22d-ee3e-49c0-82ff-dbc290af8082" providerId="ADAL" clId="{B2223A41-F242-4799-AA49-B390EDE1B2B4}" dt="2022-10-14T23:37:25.860" v="1703"/>
          <ac:picMkLst>
            <pc:docMk/>
            <pc:sldMk cId="2025649819" sldId="545"/>
            <ac:picMk id="12" creationId="{E34C2E18-7AE1-7A0B-9E62-ED23F6BD9924}"/>
          </ac:picMkLst>
        </pc:picChg>
      </pc:sldChg>
      <pc:sldChg chg="addSp delSp modSp new mod">
        <pc:chgData name="Steve Shellhammer" userId="0e71f22d-ee3e-49c0-82ff-dbc290af8082" providerId="ADAL" clId="{B2223A41-F242-4799-AA49-B390EDE1B2B4}" dt="2022-10-14T23:40:11.779" v="1756" actId="20577"/>
        <pc:sldMkLst>
          <pc:docMk/>
          <pc:sldMk cId="219007463" sldId="546"/>
        </pc:sldMkLst>
        <pc:spChg chg="mod">
          <ac:chgData name="Steve Shellhammer" userId="0e71f22d-ee3e-49c0-82ff-dbc290af8082" providerId="ADAL" clId="{B2223A41-F242-4799-AA49-B390EDE1B2B4}" dt="2022-10-14T23:40:11.779" v="1756" actId="20577"/>
          <ac:spMkLst>
            <pc:docMk/>
            <pc:sldMk cId="219007463" sldId="546"/>
            <ac:spMk id="2" creationId="{AEC99C31-D35A-8837-F37C-B6B1DB6859AC}"/>
          </ac:spMkLst>
        </pc:spChg>
        <pc:spChg chg="del">
          <ac:chgData name="Steve Shellhammer" userId="0e71f22d-ee3e-49c0-82ff-dbc290af8082" providerId="ADAL" clId="{B2223A41-F242-4799-AA49-B390EDE1B2B4}" dt="2022-10-14T23:40:00.253" v="1713"/>
          <ac:spMkLst>
            <pc:docMk/>
            <pc:sldMk cId="219007463" sldId="546"/>
            <ac:spMk id="3" creationId="{1133CDD0-EC48-B7DE-24CB-9F5A11B4C688}"/>
          </ac:spMkLst>
        </pc:spChg>
        <pc:spChg chg="add mod">
          <ac:chgData name="Steve Shellhammer" userId="0e71f22d-ee3e-49c0-82ff-dbc290af8082" providerId="ADAL" clId="{B2223A41-F242-4799-AA49-B390EDE1B2B4}" dt="2022-10-14T23:40:00.253" v="1713"/>
          <ac:spMkLst>
            <pc:docMk/>
            <pc:sldMk cId="219007463" sldId="546"/>
            <ac:spMk id="7" creationId="{691FD60F-EF17-E515-7DD6-893FC883DD19}"/>
          </ac:spMkLst>
        </pc:spChg>
      </pc:sldChg>
      <pc:sldChg chg="modSp new mod">
        <pc:chgData name="Steve Shellhammer" userId="0e71f22d-ee3e-49c0-82ff-dbc290af8082" providerId="ADAL" clId="{B2223A41-F242-4799-AA49-B390EDE1B2B4}" dt="2022-10-14T23:47:00.805" v="2261" actId="207"/>
        <pc:sldMkLst>
          <pc:docMk/>
          <pc:sldMk cId="4083141371" sldId="547"/>
        </pc:sldMkLst>
        <pc:spChg chg="mod">
          <ac:chgData name="Steve Shellhammer" userId="0e71f22d-ee3e-49c0-82ff-dbc290af8082" providerId="ADAL" clId="{B2223A41-F242-4799-AA49-B390EDE1B2B4}" dt="2022-10-14T23:45:26.569" v="1967" actId="207"/>
          <ac:spMkLst>
            <pc:docMk/>
            <pc:sldMk cId="4083141371" sldId="547"/>
            <ac:spMk id="2" creationId="{391B4210-8803-E310-60C2-F18B2F1DACF0}"/>
          </ac:spMkLst>
        </pc:spChg>
        <pc:spChg chg="mod">
          <ac:chgData name="Steve Shellhammer" userId="0e71f22d-ee3e-49c0-82ff-dbc290af8082" providerId="ADAL" clId="{B2223A41-F242-4799-AA49-B390EDE1B2B4}" dt="2022-10-14T23:47:00.805" v="2261" actId="207"/>
          <ac:spMkLst>
            <pc:docMk/>
            <pc:sldMk cId="4083141371" sldId="547"/>
            <ac:spMk id="3" creationId="{7E2F2A0C-1015-06A5-D421-584BFF391ACE}"/>
          </ac:spMkLst>
        </pc:spChg>
      </pc:sldChg>
      <pc:sldChg chg="addSp delSp modSp new mod">
        <pc:chgData name="Steve Shellhammer" userId="0e71f22d-ee3e-49c0-82ff-dbc290af8082" providerId="ADAL" clId="{B2223A41-F242-4799-AA49-B390EDE1B2B4}" dt="2022-10-14T23:54:35.301" v="2590" actId="1076"/>
        <pc:sldMkLst>
          <pc:docMk/>
          <pc:sldMk cId="1425276553" sldId="548"/>
        </pc:sldMkLst>
        <pc:spChg chg="mod">
          <ac:chgData name="Steve Shellhammer" userId="0e71f22d-ee3e-49c0-82ff-dbc290af8082" providerId="ADAL" clId="{B2223A41-F242-4799-AA49-B390EDE1B2B4}" dt="2022-10-14T23:53:41.085" v="2549" actId="14100"/>
          <ac:spMkLst>
            <pc:docMk/>
            <pc:sldMk cId="1425276553" sldId="548"/>
            <ac:spMk id="2" creationId="{CC67FD0F-5A03-EB17-C714-922CE8669A34}"/>
          </ac:spMkLst>
        </pc:spChg>
        <pc:spChg chg="mod">
          <ac:chgData name="Steve Shellhammer" userId="0e71f22d-ee3e-49c0-82ff-dbc290af8082" providerId="ADAL" clId="{B2223A41-F242-4799-AA49-B390EDE1B2B4}" dt="2022-10-14T23:54:35.301" v="2590" actId="1076"/>
          <ac:spMkLst>
            <pc:docMk/>
            <pc:sldMk cId="1425276553" sldId="548"/>
            <ac:spMk id="3" creationId="{8CF9166D-F79F-7F06-880F-EC8633ECA916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7" creationId="{185D8AA7-EC5C-3204-2BC6-2C545F40AA92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0" creationId="{8C55FCB4-FAB5-4E42-2676-477EA608A443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3" creationId="{ED7C599D-B2A1-FD87-C2DD-8598791CC594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6" creationId="{40D70863-BA57-444A-AE17-FEBC13ECE1B7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19" creationId="{38E2464E-97FB-5B83-7423-C593D07C0FC2}"/>
          </ac:spMkLst>
        </pc:spChg>
        <pc:spChg chg="add del mod">
          <ac:chgData name="Steve Shellhammer" userId="0e71f22d-ee3e-49c0-82ff-dbc290af8082" providerId="ADAL" clId="{B2223A41-F242-4799-AA49-B390EDE1B2B4}" dt="2022-10-14T23:54:01.006" v="2556"/>
          <ac:spMkLst>
            <pc:docMk/>
            <pc:sldMk cId="1425276553" sldId="548"/>
            <ac:spMk id="21" creationId="{5F71BE2C-B0DE-5BFB-F191-01E80E1AEF88}"/>
          </ac:spMkLst>
        </pc:spChg>
        <pc:spChg chg="add mod">
          <ac:chgData name="Steve Shellhammer" userId="0e71f22d-ee3e-49c0-82ff-dbc290af8082" providerId="ADAL" clId="{B2223A41-F242-4799-AA49-B390EDE1B2B4}" dt="2022-10-14T23:54:30.470" v="2589" actId="20577"/>
          <ac:spMkLst>
            <pc:docMk/>
            <pc:sldMk cId="1425276553" sldId="548"/>
            <ac:spMk id="23" creationId="{2443B82B-03E5-FF31-25ED-C65EC21D88CC}"/>
          </ac:spMkLst>
        </pc:spChg>
        <pc:grpChg chg="add mod">
          <ac:chgData name="Steve Shellhammer" userId="0e71f22d-ee3e-49c0-82ff-dbc290af8082" providerId="ADAL" clId="{B2223A41-F242-4799-AA49-B390EDE1B2B4}" dt="2022-10-14T23:54:00.384" v="2555" actId="164"/>
          <ac:grpSpMkLst>
            <pc:docMk/>
            <pc:sldMk cId="1425276553" sldId="548"/>
            <ac:grpSpMk id="22" creationId="{D945132D-CEB2-6036-48F9-C52598D31818}"/>
          </ac:grpSpMkLst>
        </pc:grp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9" creationId="{BFC28FC9-A143-5CD7-0FD7-D322CF7C8C54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2" creationId="{674C5C6A-9B80-DE4E-31B1-02709C0DA7BA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5" creationId="{900699B2-EEC5-5BB9-E3B4-DD5E1B50B416}"/>
          </ac:picMkLst>
        </pc:picChg>
        <pc:picChg chg="add del mod">
          <ac:chgData name="Steve Shellhammer" userId="0e71f22d-ee3e-49c0-82ff-dbc290af8082" providerId="ADAL" clId="{B2223A41-F242-4799-AA49-B390EDE1B2B4}" dt="2022-10-14T23:54:01.006" v="2556"/>
          <ac:picMkLst>
            <pc:docMk/>
            <pc:sldMk cId="1425276553" sldId="548"/>
            <ac:picMk id="18" creationId="{F1F495EF-3271-F007-6D93-0AF14AC519AB}"/>
          </ac:picMkLst>
        </pc:pic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8" creationId="{50AB3A7D-5BB9-DD5C-EB1F-59447092835A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1" creationId="{6058A729-6E66-36C6-0CD6-6C295DE4FD7C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4" creationId="{8F43F537-C353-909E-90A5-3E3392B25120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17" creationId="{10D07B7B-129A-7180-9CEC-84B572BF13CA}"/>
          </ac:cxnSpMkLst>
        </pc:cxnChg>
        <pc:cxnChg chg="add del mod">
          <ac:chgData name="Steve Shellhammer" userId="0e71f22d-ee3e-49c0-82ff-dbc290af8082" providerId="ADAL" clId="{B2223A41-F242-4799-AA49-B390EDE1B2B4}" dt="2022-10-14T23:54:01.006" v="2556"/>
          <ac:cxnSpMkLst>
            <pc:docMk/>
            <pc:sldMk cId="1425276553" sldId="548"/>
            <ac:cxnSpMk id="20" creationId="{439DAD73-B6E4-0751-975E-7167905A8E1E}"/>
          </ac:cxnSpMkLst>
        </pc:cxnChg>
      </pc:sldChg>
      <pc:sldChg chg="modSp new mod">
        <pc:chgData name="Steve Shellhammer" userId="0e71f22d-ee3e-49c0-82ff-dbc290af8082" providerId="ADAL" clId="{B2223A41-F242-4799-AA49-B390EDE1B2B4}" dt="2022-10-14T23:48:23.155" v="2418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B2223A41-F242-4799-AA49-B390EDE1B2B4}" dt="2022-10-14T23:47:38.306" v="2263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B2223A41-F242-4799-AA49-B390EDE1B2B4}" dt="2022-10-14T23:48:23.155" v="2418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new mod">
        <pc:chgData name="Steve Shellhammer" userId="0e71f22d-ee3e-49c0-82ff-dbc290af8082" providerId="ADAL" clId="{B2223A41-F242-4799-AA49-B390EDE1B2B4}" dt="2022-10-14T23:51:29.114" v="2452" actId="14100"/>
        <pc:sldMkLst>
          <pc:docMk/>
          <pc:sldMk cId="1027423436" sldId="550"/>
        </pc:sldMkLst>
        <pc:spChg chg="mod">
          <ac:chgData name="Steve Shellhammer" userId="0e71f22d-ee3e-49c0-82ff-dbc290af8082" providerId="ADAL" clId="{B2223A41-F242-4799-AA49-B390EDE1B2B4}" dt="2022-10-14T23:50:59.130" v="2445" actId="14100"/>
          <ac:spMkLst>
            <pc:docMk/>
            <pc:sldMk cId="1027423436" sldId="550"/>
            <ac:spMk id="2" creationId="{D0751D94-10CE-4705-7A42-226094FED376}"/>
          </ac:spMkLst>
        </pc:spChg>
        <pc:spChg chg="mod">
          <ac:chgData name="Steve Shellhammer" userId="0e71f22d-ee3e-49c0-82ff-dbc290af8082" providerId="ADAL" clId="{B2223A41-F242-4799-AA49-B390EDE1B2B4}" dt="2022-10-14T23:51:29.114" v="2452" actId="14100"/>
          <ac:spMkLst>
            <pc:docMk/>
            <pc:sldMk cId="1027423436" sldId="550"/>
            <ac:spMk id="3" creationId="{7453E3FC-43A6-E58B-4D08-FA1B5C2F81E8}"/>
          </ac:spMkLst>
        </pc:spChg>
      </pc:sldChg>
      <pc:sldChg chg="addSp delSp modSp add mod">
        <pc:chgData name="Steve Shellhammer" userId="0e71f22d-ee3e-49c0-82ff-dbc290af8082" providerId="ADAL" clId="{B2223A41-F242-4799-AA49-B390EDE1B2B4}" dt="2022-10-14T23:52:13.284" v="2463" actId="1076"/>
        <pc:sldMkLst>
          <pc:docMk/>
          <pc:sldMk cId="1632774051" sldId="551"/>
        </pc:sldMkLst>
        <pc:spChg chg="del mod">
          <ac:chgData name="Steve Shellhammer" userId="0e71f22d-ee3e-49c0-82ff-dbc290af8082" providerId="ADAL" clId="{B2223A41-F242-4799-AA49-B390EDE1B2B4}" dt="2022-10-14T23:52:07.307" v="2460" actId="478"/>
          <ac:spMkLst>
            <pc:docMk/>
            <pc:sldMk cId="1632774051" sldId="551"/>
            <ac:spMk id="3" creationId="{7453E3FC-43A6-E58B-4D08-FA1B5C2F81E8}"/>
          </ac:spMkLst>
        </pc:spChg>
        <pc:spChg chg="add del mod">
          <ac:chgData name="Steve Shellhammer" userId="0e71f22d-ee3e-49c0-82ff-dbc290af8082" providerId="ADAL" clId="{B2223A41-F242-4799-AA49-B390EDE1B2B4}" dt="2022-10-14T23:52:09.956" v="2461" actId="478"/>
          <ac:spMkLst>
            <pc:docMk/>
            <pc:sldMk cId="1632774051" sldId="551"/>
            <ac:spMk id="8" creationId="{07C4380D-6162-8813-1E1F-D976280D127E}"/>
          </ac:spMkLst>
        </pc:spChg>
        <pc:picChg chg="add mod">
          <ac:chgData name="Steve Shellhammer" userId="0e71f22d-ee3e-49c0-82ff-dbc290af8082" providerId="ADAL" clId="{B2223A41-F242-4799-AA49-B390EDE1B2B4}" dt="2022-10-14T23:52:13.284" v="2463" actId="1076"/>
          <ac:picMkLst>
            <pc:docMk/>
            <pc:sldMk cId="1632774051" sldId="551"/>
            <ac:picMk id="9" creationId="{0EE70D54-E98F-E1D5-761F-578B3175B849}"/>
          </ac:picMkLst>
        </pc:picChg>
      </pc:sldChg>
      <pc:sldChg chg="modSp add mod">
        <pc:chgData name="Steve Shellhammer" userId="0e71f22d-ee3e-49c0-82ff-dbc290af8082" providerId="ADAL" clId="{B2223A41-F242-4799-AA49-B390EDE1B2B4}" dt="2022-10-14T23:55:17.375" v="2622" actId="404"/>
        <pc:sldMkLst>
          <pc:docMk/>
          <pc:sldMk cId="562319474" sldId="552"/>
        </pc:sldMkLst>
        <pc:spChg chg="mod">
          <ac:chgData name="Steve Shellhammer" userId="0e71f22d-ee3e-49c0-82ff-dbc290af8082" providerId="ADAL" clId="{B2223A41-F242-4799-AA49-B390EDE1B2B4}" dt="2022-10-14T23:54:58.390" v="2609" actId="20577"/>
          <ac:spMkLst>
            <pc:docMk/>
            <pc:sldMk cId="562319474" sldId="552"/>
            <ac:spMk id="2" creationId="{CC67FD0F-5A03-EB17-C714-922CE8669A34}"/>
          </ac:spMkLst>
        </pc:spChg>
        <pc:spChg chg="mod">
          <ac:chgData name="Steve Shellhammer" userId="0e71f22d-ee3e-49c0-82ff-dbc290af8082" providerId="ADAL" clId="{B2223A41-F242-4799-AA49-B390EDE1B2B4}" dt="2022-10-14T23:55:17.375" v="2622" actId="404"/>
          <ac:spMkLst>
            <pc:docMk/>
            <pc:sldMk cId="562319474" sldId="552"/>
            <ac:spMk id="23" creationId="{2443B82B-03E5-FF31-25ED-C65EC21D88CC}"/>
          </ac:spMkLst>
        </pc:spChg>
      </pc:sldChg>
    </pc:docChg>
  </pc:docChgLst>
  <pc:docChgLst>
    <pc:chgData name="Steve Shellhammer" userId="0e71f22d-ee3e-49c0-82ff-dbc290af8082" providerId="ADAL" clId="{AC8AA1CB-7231-4F9F-8873-6A0E9D52CE32}"/>
    <pc:docChg chg="custSel addSld delSld modSld modMainMaster">
      <pc:chgData name="Steve Shellhammer" userId="0e71f22d-ee3e-49c0-82ff-dbc290af8082" providerId="ADAL" clId="{AC8AA1CB-7231-4F9F-8873-6A0E9D52CE32}" dt="2021-10-19T21:35:57.847" v="2554" actId="20577"/>
      <pc:docMkLst>
        <pc:docMk/>
      </pc:docMkLst>
      <pc:sldChg chg="modSp mod">
        <pc:chgData name="Steve Shellhammer" userId="0e71f22d-ee3e-49c0-82ff-dbc290af8082" providerId="ADAL" clId="{AC8AA1CB-7231-4F9F-8873-6A0E9D52CE32}" dt="2021-10-19T21:35:27.222" v="2547" actId="1037"/>
        <pc:sldMkLst>
          <pc:docMk/>
          <pc:sldMk cId="0" sldId="256"/>
        </pc:sldMkLst>
        <pc:spChg chg="mod">
          <ac:chgData name="Steve Shellhammer" userId="0e71f22d-ee3e-49c0-82ff-dbc290af8082" providerId="ADAL" clId="{AC8AA1CB-7231-4F9F-8873-6A0E9D52CE32}" dt="2021-10-19T18:21:24.333" v="45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AC8AA1CB-7231-4F9F-8873-6A0E9D52CE32}" dt="2021-10-19T18:21:05.469" v="441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AC8AA1CB-7231-4F9F-8873-6A0E9D52CE32}" dt="2021-10-19T21:35:27.222" v="2547" actId="103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AC8AA1CB-7231-4F9F-8873-6A0E9D52CE32}" dt="2021-10-19T20:57:31.291" v="1455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AC8AA1CB-7231-4F9F-8873-6A0E9D52CE32}" dt="2021-10-19T18:23:04.212" v="597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AC8AA1CB-7231-4F9F-8873-6A0E9D52CE32}" dt="2021-10-19T20:57:31.291" v="1455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033386959" sldId="530"/>
        </pc:sldMkLst>
      </pc:sldChg>
      <pc:sldChg chg="addSp modSp new mod">
        <pc:chgData name="Steve Shellhammer" userId="0e71f22d-ee3e-49c0-82ff-dbc290af8082" providerId="ADAL" clId="{AC8AA1CB-7231-4F9F-8873-6A0E9D52CE32}" dt="2021-10-19T21:00:34.967" v="1744" actId="14100"/>
        <pc:sldMkLst>
          <pc:docMk/>
          <pc:sldMk cId="1522346237" sldId="530"/>
        </pc:sldMkLst>
        <pc:spChg chg="mod">
          <ac:chgData name="Steve Shellhammer" userId="0e71f22d-ee3e-49c0-82ff-dbc290af8082" providerId="ADAL" clId="{AC8AA1CB-7231-4F9F-8873-6A0E9D52CE32}" dt="2021-10-19T21:00:34.967" v="1744" actId="14100"/>
          <ac:spMkLst>
            <pc:docMk/>
            <pc:sldMk cId="1522346237" sldId="530"/>
            <ac:spMk id="2" creationId="{9D60B86D-EF89-4366-936E-D21B0BAAC8C5}"/>
          </ac:spMkLst>
        </pc:spChg>
        <pc:spChg chg="mod">
          <ac:chgData name="Steve Shellhammer" userId="0e71f22d-ee3e-49c0-82ff-dbc290af8082" providerId="ADAL" clId="{AC8AA1CB-7231-4F9F-8873-6A0E9D52CE32}" dt="2021-10-19T18:37:57.664" v="1280" actId="14100"/>
          <ac:spMkLst>
            <pc:docMk/>
            <pc:sldMk cId="1522346237" sldId="530"/>
            <ac:spMk id="3" creationId="{251AA095-991B-417E-A5D9-98CD3A4A03A5}"/>
          </ac:spMkLst>
        </pc:spChg>
        <pc:spChg chg="mod">
          <ac:chgData name="Steve Shellhammer" userId="0e71f22d-ee3e-49c0-82ff-dbc290af8082" providerId="ADAL" clId="{AC8AA1CB-7231-4F9F-8873-6A0E9D52CE32}" dt="2021-10-19T18:36:03.745" v="1105"/>
          <ac:spMkLst>
            <pc:docMk/>
            <pc:sldMk cId="1522346237" sldId="530"/>
            <ac:spMk id="8" creationId="{CA8D3EBA-A54B-40FE-AA31-FC1D7735673A}"/>
          </ac:spMkLst>
        </pc:spChg>
        <pc:spChg chg="mod">
          <ac:chgData name="Steve Shellhammer" userId="0e71f22d-ee3e-49c0-82ff-dbc290af8082" providerId="ADAL" clId="{AC8AA1CB-7231-4F9F-8873-6A0E9D52CE32}" dt="2021-10-19T18:36:03.745" v="1105"/>
          <ac:spMkLst>
            <pc:docMk/>
            <pc:sldMk cId="1522346237" sldId="530"/>
            <ac:spMk id="9" creationId="{4F090972-646B-4DF0-AFB2-428525C55163}"/>
          </ac:spMkLst>
        </pc:spChg>
        <pc:grpChg chg="add mod">
          <ac:chgData name="Steve Shellhammer" userId="0e71f22d-ee3e-49c0-82ff-dbc290af8082" providerId="ADAL" clId="{AC8AA1CB-7231-4F9F-8873-6A0E9D52CE32}" dt="2021-10-19T18:37:09.628" v="1274" actId="1076"/>
          <ac:grpSpMkLst>
            <pc:docMk/>
            <pc:sldMk cId="1522346237" sldId="530"/>
            <ac:grpSpMk id="7" creationId="{4821A3BB-FAC0-4FB0-AD02-FB24F2AAFBD0}"/>
          </ac:grpSpMkLst>
        </pc:grpChg>
      </pc:sldChg>
      <pc:sldChg chg="addSp modSp new mod">
        <pc:chgData name="Steve Shellhammer" userId="0e71f22d-ee3e-49c0-82ff-dbc290af8082" providerId="ADAL" clId="{AC8AA1CB-7231-4F9F-8873-6A0E9D52CE32}" dt="2021-10-19T21:35:57.847" v="2554" actId="20577"/>
        <pc:sldMkLst>
          <pc:docMk/>
          <pc:sldMk cId="3091154829" sldId="531"/>
        </pc:sldMkLst>
        <pc:spChg chg="mod">
          <ac:chgData name="Steve Shellhammer" userId="0e71f22d-ee3e-49c0-82ff-dbc290af8082" providerId="ADAL" clId="{AC8AA1CB-7231-4F9F-8873-6A0E9D52CE32}" dt="2021-10-19T18:38:39.071" v="1313" actId="20577"/>
          <ac:spMkLst>
            <pc:docMk/>
            <pc:sldMk cId="3091154829" sldId="531"/>
            <ac:spMk id="2" creationId="{4016133E-2A1F-477B-9FDB-C7E3AD43EB10}"/>
          </ac:spMkLst>
        </pc:spChg>
        <pc:spChg chg="mod">
          <ac:chgData name="Steve Shellhammer" userId="0e71f22d-ee3e-49c0-82ff-dbc290af8082" providerId="ADAL" clId="{AC8AA1CB-7231-4F9F-8873-6A0E9D52CE32}" dt="2021-10-19T19:56:47.376" v="1377"/>
          <ac:spMkLst>
            <pc:docMk/>
            <pc:sldMk cId="3091154829" sldId="531"/>
            <ac:spMk id="3" creationId="{6146BB65-BA39-4B2D-884C-9576A5365514}"/>
          </ac:spMkLst>
        </pc:spChg>
        <pc:spChg chg="add mod">
          <ac:chgData name="Steve Shellhammer" userId="0e71f22d-ee3e-49c0-82ff-dbc290af8082" providerId="ADAL" clId="{AC8AA1CB-7231-4F9F-8873-6A0E9D52CE32}" dt="2021-10-19T20:57:12.091" v="1454" actId="20577"/>
          <ac:spMkLst>
            <pc:docMk/>
            <pc:sldMk cId="3091154829" sldId="531"/>
            <ac:spMk id="7" creationId="{333AFAFE-53D9-4808-ABBE-4069C7707B38}"/>
          </ac:spMkLst>
        </pc:spChg>
        <pc:spChg chg="add mod">
          <ac:chgData name="Steve Shellhammer" userId="0e71f22d-ee3e-49c0-82ff-dbc290af8082" providerId="ADAL" clId="{AC8AA1CB-7231-4F9F-8873-6A0E9D52CE32}" dt="2021-10-19T21:35:57.847" v="2554" actId="20577"/>
          <ac:spMkLst>
            <pc:docMk/>
            <pc:sldMk cId="3091154829" sldId="531"/>
            <ac:spMk id="8" creationId="{23796BD2-C079-41EB-97B2-A797CB6161FA}"/>
          </ac:spMkLst>
        </pc:spChg>
        <pc:spChg chg="add mod">
          <ac:chgData name="Steve Shellhammer" userId="0e71f22d-ee3e-49c0-82ff-dbc290af8082" providerId="ADAL" clId="{AC8AA1CB-7231-4F9F-8873-6A0E9D52CE32}" dt="2021-10-19T20:59:23.286" v="1667" actId="113"/>
          <ac:spMkLst>
            <pc:docMk/>
            <pc:sldMk cId="3091154829" sldId="531"/>
            <ac:spMk id="9" creationId="{68D4A742-7B91-48C9-8A11-167A1B73B6D1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940175403" sldId="531"/>
        </pc:sldMkLst>
      </pc:sldChg>
      <pc:sldChg chg="addSp modSp new mod">
        <pc:chgData name="Steve Shellhammer" userId="0e71f22d-ee3e-49c0-82ff-dbc290af8082" providerId="ADAL" clId="{AC8AA1CB-7231-4F9F-8873-6A0E9D52CE32}" dt="2021-10-19T21:14:49.461" v="2259" actId="14100"/>
        <pc:sldMkLst>
          <pc:docMk/>
          <pc:sldMk cId="3611220658" sldId="532"/>
        </pc:sldMkLst>
        <pc:spChg chg="mod">
          <ac:chgData name="Steve Shellhammer" userId="0e71f22d-ee3e-49c0-82ff-dbc290af8082" providerId="ADAL" clId="{AC8AA1CB-7231-4F9F-8873-6A0E9D52CE32}" dt="2021-10-19T21:14:49.461" v="2259" actId="14100"/>
          <ac:spMkLst>
            <pc:docMk/>
            <pc:sldMk cId="3611220658" sldId="532"/>
            <ac:spMk id="2" creationId="{00ED75C3-7FA1-439F-AEE4-ECF02B1B1427}"/>
          </ac:spMkLst>
        </pc:spChg>
        <pc:spChg chg="mod">
          <ac:chgData name="Steve Shellhammer" userId="0e71f22d-ee3e-49c0-82ff-dbc290af8082" providerId="ADAL" clId="{AC8AA1CB-7231-4F9F-8873-6A0E9D52CE32}" dt="2021-10-19T21:10:52.715" v="1956" actId="313"/>
          <ac:spMkLst>
            <pc:docMk/>
            <pc:sldMk cId="3611220658" sldId="532"/>
            <ac:spMk id="3" creationId="{CBBF9238-EBB5-4780-BC29-6A286CC3C7E3}"/>
          </ac:spMkLst>
        </pc:spChg>
        <pc:spChg chg="add mod">
          <ac:chgData name="Steve Shellhammer" userId="0e71f22d-ee3e-49c0-82ff-dbc290af8082" providerId="ADAL" clId="{AC8AA1CB-7231-4F9F-8873-6A0E9D52CE32}" dt="2021-10-19T21:13:57.610" v="2252" actId="14100"/>
          <ac:spMkLst>
            <pc:docMk/>
            <pc:sldMk cId="3611220658" sldId="532"/>
            <ac:spMk id="7" creationId="{D13F26BA-8AA2-411F-9CD9-16CB084B9616}"/>
          </ac:spMkLst>
        </pc:spChg>
        <pc:spChg chg="add mod">
          <ac:chgData name="Steve Shellhammer" userId="0e71f22d-ee3e-49c0-82ff-dbc290af8082" providerId="ADAL" clId="{AC8AA1CB-7231-4F9F-8873-6A0E9D52CE32}" dt="2021-10-19T21:14:31.664" v="2257" actId="1076"/>
          <ac:spMkLst>
            <pc:docMk/>
            <pc:sldMk cId="3611220658" sldId="532"/>
            <ac:spMk id="8" creationId="{ED384E55-1592-4DF1-BFFA-061E0C1A35F8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646594998" sldId="532"/>
        </pc:sldMkLst>
      </pc:sldChg>
      <pc:sldChg chg="modSp new mod">
        <pc:chgData name="Steve Shellhammer" userId="0e71f22d-ee3e-49c0-82ff-dbc290af8082" providerId="ADAL" clId="{AC8AA1CB-7231-4F9F-8873-6A0E9D52CE32}" dt="2021-10-19T21:16:10.747" v="2531" actId="15"/>
        <pc:sldMkLst>
          <pc:docMk/>
          <pc:sldMk cId="696924047" sldId="533"/>
        </pc:sldMkLst>
        <pc:spChg chg="mod">
          <ac:chgData name="Steve Shellhammer" userId="0e71f22d-ee3e-49c0-82ff-dbc290af8082" providerId="ADAL" clId="{AC8AA1CB-7231-4F9F-8873-6A0E9D52CE32}" dt="2021-10-19T21:14:56.073" v="2267" actId="20577"/>
          <ac:spMkLst>
            <pc:docMk/>
            <pc:sldMk cId="696924047" sldId="533"/>
            <ac:spMk id="2" creationId="{DBC3EC63-DBA8-4FB0-B3B1-2D0B66BF85E4}"/>
          </ac:spMkLst>
        </pc:spChg>
        <pc:spChg chg="mod">
          <ac:chgData name="Steve Shellhammer" userId="0e71f22d-ee3e-49c0-82ff-dbc290af8082" providerId="ADAL" clId="{AC8AA1CB-7231-4F9F-8873-6A0E9D52CE32}" dt="2021-10-19T21:16:10.747" v="2531" actId="15"/>
          <ac:spMkLst>
            <pc:docMk/>
            <pc:sldMk cId="696924047" sldId="533"/>
            <ac:spMk id="3" creationId="{5D3A905D-08E2-4673-BCEB-23271F2F1952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470928392" sldId="533"/>
        </pc:sldMkLst>
      </pc:sldChg>
      <pc:sldChg chg="modSp new del mod">
        <pc:chgData name="Steve Shellhammer" userId="0e71f22d-ee3e-49c0-82ff-dbc290af8082" providerId="ADAL" clId="{AC8AA1CB-7231-4F9F-8873-6A0E9D52CE32}" dt="2021-10-19T21:14:43.273" v="2258" actId="47"/>
        <pc:sldMkLst>
          <pc:docMk/>
          <pc:sldMk cId="3412841901" sldId="533"/>
        </pc:sldMkLst>
        <pc:spChg chg="mod">
          <ac:chgData name="Steve Shellhammer" userId="0e71f22d-ee3e-49c0-82ff-dbc290af8082" providerId="ADAL" clId="{AC8AA1CB-7231-4F9F-8873-6A0E9D52CE32}" dt="2021-10-19T21:13:46.701" v="2249" actId="14100"/>
          <ac:spMkLst>
            <pc:docMk/>
            <pc:sldMk cId="3412841901" sldId="533"/>
            <ac:spMk id="3" creationId="{CB2E14B0-784A-4BA0-8F96-7339E1F524CF}"/>
          </ac:spMkLst>
        </pc:spChg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976029669" sldId="544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37962698" sldId="545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4045638809" sldId="546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429976484" sldId="547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2300417582" sldId="548"/>
        </pc:sldMkLst>
      </pc:sldChg>
      <pc:sldChg chg="del">
        <pc:chgData name="Steve Shellhammer" userId="0e71f22d-ee3e-49c0-82ff-dbc290af8082" providerId="ADAL" clId="{AC8AA1CB-7231-4F9F-8873-6A0E9D52CE32}" dt="2021-10-19T18:18:34.775" v="59" actId="47"/>
        <pc:sldMkLst>
          <pc:docMk/>
          <pc:sldMk cId="341061038" sldId="549"/>
        </pc:sldMkLst>
      </pc:sldChg>
      <pc:sldMasterChg chg="modSldLayout">
        <pc:chgData name="Steve Shellhammer" userId="0e71f22d-ee3e-49c0-82ff-dbc290af8082" providerId="ADAL" clId="{AC8AA1CB-7231-4F9F-8873-6A0E9D52CE32}" dt="2021-10-19T21:34:57.895" v="253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AC8AA1CB-7231-4F9F-8873-6A0E9D52CE32}" dt="2021-10-19T21:34:57.895" v="2539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AC8AA1CB-7231-4F9F-8873-6A0E9D52CE32}" dt="2021-10-19T21:34:57.895" v="2539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modSp mod">
        <pc:chgData name="Steve Shellhammer" userId="0e71f22d-ee3e-49c0-82ff-dbc290af8082" providerId="ADAL" clId="{FED57FB5-8C7C-49AB-AB3C-29110B5CDCC3}" dt="2020-12-14T21:04:40.939" v="18" actId="403"/>
        <pc:sldMkLst>
          <pc:docMk/>
          <pc:sldMk cId="0" sldId="256"/>
        </pc:sldMkLst>
        <pc:spChg chg="mod">
          <ac:chgData name="Steve Shellhammer" userId="0e71f22d-ee3e-49c0-82ff-dbc290af8082" providerId="ADAL" clId="{FED57FB5-8C7C-49AB-AB3C-29110B5CDCC3}" dt="2020-12-14T21:04:40.939" v="18" actId="403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FED57FB5-8C7C-49AB-AB3C-29110B5CDCC3}" dt="2020-12-14T21:04:16.602" v="5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FED57FB5-8C7C-49AB-AB3C-29110B5CDCC3}" dt="2020-12-14T21:04:13.203" v="1" actId="6549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  <pc:spChg chg="mod">
          <ac:chgData name="Steve Shellhammer" userId="0e71f22d-ee3e-49c0-82ff-dbc290af8082" providerId="ADAL" clId="{FED57FB5-8C7C-49AB-AB3C-29110B5CDCC3}" dt="2020-12-14T21:05:42.521" v="91" actId="313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  <pc:spChg chg="mod">
          <ac:chgData name="Steve Shellhammer" userId="0e71f22d-ee3e-49c0-82ff-dbc290af8082" providerId="ADAL" clId="{FED57FB5-8C7C-49AB-AB3C-29110B5CDCC3}" dt="2020-12-14T21:08:17.265" v="121" actId="20577"/>
          <ac:spMkLst>
            <pc:docMk/>
            <pc:sldMk cId="1836874408" sldId="481"/>
            <ac:spMk id="2" creationId="{F5D339DC-FDB4-4A9D-A761-16C6BB5B2248}"/>
          </ac:spMkLst>
        </pc:spChg>
        <pc:spChg chg="mod">
          <ac:chgData name="Steve Shellhammer" userId="0e71f22d-ee3e-49c0-82ff-dbc290af8082" providerId="ADAL" clId="{FED57FB5-8C7C-49AB-AB3C-29110B5CDCC3}" dt="2020-12-14T21:11:40.671" v="438" actId="20577"/>
          <ac:spMkLst>
            <pc:docMk/>
            <pc:sldMk cId="1836874408" sldId="481"/>
            <ac:spMk id="3" creationId="{4D5B6398-F668-40E1-9832-A75F64CDCE65}"/>
          </ac:spMkLst>
        </pc:sp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  <pc:spChg chg="mod">
          <ac:chgData name="Steve Shellhammer" userId="0e71f22d-ee3e-49c0-82ff-dbc290af8082" providerId="ADAL" clId="{47576FD6-D527-4F2D-A904-5B5DD26AF6F4}" dt="2021-06-28T18:29:03.366" v="58" actId="14100"/>
          <ac:spMkLst>
            <pc:docMk/>
            <pc:sldMk cId="891740046" sldId="528"/>
            <ac:spMk id="2" creationId="{5876CAA7-92AA-4F84-8B86-E674F0C3C98C}"/>
          </ac:spMkLst>
        </pc:spChg>
        <pc:spChg chg="del">
          <ac:chgData name="Steve Shellhammer" userId="0e71f22d-ee3e-49c0-82ff-dbc290af8082" providerId="ADAL" clId="{47576FD6-D527-4F2D-A904-5B5DD26AF6F4}" dt="2021-06-28T18:28:01.962" v="49" actId="478"/>
          <ac:spMkLst>
            <pc:docMk/>
            <pc:sldMk cId="891740046" sldId="528"/>
            <ac:spMk id="3" creationId="{5E749AF7-D0A9-4752-89A5-882FB80CF5F4}"/>
          </ac:spMkLst>
        </pc:spChg>
        <pc:picChg chg="add mod">
          <ac:chgData name="Steve Shellhammer" userId="0e71f22d-ee3e-49c0-82ff-dbc290af8082" providerId="ADAL" clId="{47576FD6-D527-4F2D-A904-5B5DD26AF6F4}" dt="2021-06-28T18:28:53.580" v="57" actId="1076"/>
          <ac:picMkLst>
            <pc:docMk/>
            <pc:sldMk cId="891740046" sldId="528"/>
            <ac:picMk id="8" creationId="{6157FD85-F0DA-450D-BDC6-4389732E1FA3}"/>
          </ac:picMkLst>
        </pc:picChg>
      </pc:sld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  <pc:spChg chg="mod">
          <ac:chgData name="Steve Shellhammer" userId="0e71f22d-ee3e-49c0-82ff-dbc290af8082" providerId="ADAL" clId="{0C2CC1C2-E273-42E5-8E0F-65847F02E61B}" dt="2020-08-24T19:43:48.156" v="112" actId="14100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0C2CC1C2-E273-42E5-8E0F-65847F02E61B}" dt="2020-08-24T19:43:50.586" v="113" actId="1076"/>
          <ac:spMkLst>
            <pc:docMk/>
            <pc:sldMk cId="1334691016" sldId="485"/>
            <ac:spMk id="3" creationId="{85E764BB-08F0-4F5B-87CC-541A3CA35AB1}"/>
          </ac:spMkLst>
        </pc:spChg>
        <pc:spChg chg="add mod">
          <ac:chgData name="Steve Shellhammer" userId="0e71f22d-ee3e-49c0-82ff-dbc290af8082" providerId="ADAL" clId="{0C2CC1C2-E273-42E5-8E0F-65847F02E61B}" dt="2020-08-24T19:47:46.467" v="284" actId="20577"/>
          <ac:spMkLst>
            <pc:docMk/>
            <pc:sldMk cId="1334691016" sldId="485"/>
            <ac:spMk id="8" creationId="{C6408CF9-5173-4895-BDD9-547491810A88}"/>
          </ac:spMkLst>
        </pc:spChg>
        <pc:picChg chg="mod">
          <ac:chgData name="Steve Shellhammer" userId="0e71f22d-ee3e-49c0-82ff-dbc290af8082" providerId="ADAL" clId="{0C2CC1C2-E273-42E5-8E0F-65847F02E61B}" dt="2020-08-24T19:43:53.234" v="114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  <pc:spChg chg="mod">
          <ac:chgData name="Steve Shellhammer" userId="0e71f22d-ee3e-49c0-82ff-dbc290af8082" providerId="ADAL" clId="{0C2CC1C2-E273-42E5-8E0F-65847F02E61B}" dt="2020-08-24T19:45:35.417" v="221" actId="1076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0C2CC1C2-E273-42E5-8E0F-65847F02E61B}" dt="2020-08-24T19:45:50.772" v="224" actId="20577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modSp mod">
        <pc:chgData name="Steve Shellhammer" userId="0e71f22d-ee3e-49c0-82ff-dbc290af8082" providerId="ADAL" clId="{D51FAECE-D089-466E-95E7-7851295A8625}" dt="2021-08-23T18:58:50.112" v="2383" actId="20577"/>
        <pc:sldMkLst>
          <pc:docMk/>
          <pc:sldMk cId="0" sldId="256"/>
        </pc:sldMkLst>
        <pc:spChg chg="mod">
          <ac:chgData name="Steve Shellhammer" userId="0e71f22d-ee3e-49c0-82ff-dbc290af8082" providerId="ADAL" clId="{D51FAECE-D089-466E-95E7-7851295A8625}" dt="2021-08-23T18:58:50.112" v="2383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D51FAECE-D089-466E-95E7-7851295A8625}" dt="2021-08-23T17:29:34.613" v="28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D51FAECE-D089-466E-95E7-7851295A8625}" dt="2021-08-23T17:30:08.221" v="30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D51FAECE-D089-466E-95E7-7851295A8625}" dt="2021-08-23T17:33:42.734" v="450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D51FAECE-D089-466E-95E7-7851295A8625}" dt="2021-08-23T17:36:37.054" v="494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  <pc:spChg chg="mod">
          <ac:chgData name="Steve Shellhammer" userId="0e71f22d-ee3e-49c0-82ff-dbc290af8082" providerId="ADAL" clId="{D51FAECE-D089-466E-95E7-7851295A8625}" dt="2021-08-23T17:42:56.222" v="1048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D51FAECE-D089-466E-95E7-7851295A8625}" dt="2021-08-23T17:44:39.994" v="1064"/>
          <ac:spMkLst>
            <pc:docMk/>
            <pc:sldMk cId="1033386959" sldId="530"/>
            <ac:spMk id="3" creationId="{FB91CA03-C543-4A7C-9AE8-6F0711F6E077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  <pc:spChg chg="mod">
          <ac:chgData name="Steve Shellhammer" userId="0e71f22d-ee3e-49c0-82ff-dbc290af8082" providerId="ADAL" clId="{D51FAECE-D089-466E-95E7-7851295A8625}" dt="2021-08-23T17:47:38.230" v="1506" actId="14100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D51FAECE-D089-466E-95E7-7851295A8625}" dt="2021-08-23T17:49:03.594" v="1535" actId="1076"/>
          <ac:spMkLst>
            <pc:docMk/>
            <pc:sldMk cId="3940175403" sldId="531"/>
            <ac:spMk id="3" creationId="{AECBD9F4-0DB3-4E1A-82CE-253323D5A4FB}"/>
          </ac:spMkLst>
        </pc:spChg>
        <pc:spChg chg="add mod">
          <ac:chgData name="Steve Shellhammer" userId="0e71f22d-ee3e-49c0-82ff-dbc290af8082" providerId="ADAL" clId="{D51FAECE-D089-466E-95E7-7851295A8625}" dt="2021-08-23T17:50:26.425" v="1705" actId="1036"/>
          <ac:spMkLst>
            <pc:docMk/>
            <pc:sldMk cId="3940175403" sldId="531"/>
            <ac:spMk id="7" creationId="{BB6A860E-7F78-409E-9233-E04FDEE94050}"/>
          </ac:spMkLst>
        </pc:spChg>
        <pc:spChg chg="add mod">
          <ac:chgData name="Steve Shellhammer" userId="0e71f22d-ee3e-49c0-82ff-dbc290af8082" providerId="ADAL" clId="{D51FAECE-D089-466E-95E7-7851295A8625}" dt="2021-08-23T17:49:06.824" v="153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  <pc:spChg chg="mod">
          <ac:chgData name="Steve Shellhammer" userId="0e71f22d-ee3e-49c0-82ff-dbc290af8082" providerId="ADAL" clId="{D51FAECE-D089-466E-95E7-7851295A8625}" dt="2021-08-23T17:51:18.966" v="1732" actId="14100"/>
          <ac:spMkLst>
            <pc:docMk/>
            <pc:sldMk cId="3646594998" sldId="532"/>
            <ac:spMk id="2" creationId="{31CAF199-15C9-4031-9702-BB339A032675}"/>
          </ac:spMkLst>
        </pc:spChg>
        <pc:spChg chg="mod">
          <ac:chgData name="Steve Shellhammer" userId="0e71f22d-ee3e-49c0-82ff-dbc290af8082" providerId="ADAL" clId="{D51FAECE-D089-466E-95E7-7851295A8625}" dt="2021-08-23T17:53:49.065" v="1861" actId="255"/>
          <ac:spMkLst>
            <pc:docMk/>
            <pc:sldMk cId="3646594998" sldId="532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D51FAECE-D089-466E-95E7-7851295A8625}" dt="2021-08-23T17:52:50.299" v="1743" actId="1076"/>
          <ac:picMkLst>
            <pc:docMk/>
            <pc:sldMk cId="3646594998" sldId="532"/>
            <ac:picMk id="8" creationId="{4E69EFE8-25AF-4AC2-B341-5B6C64DD508B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  <pc:spChg chg="mod">
          <ac:chgData name="Steve Shellhammer" userId="0e71f22d-ee3e-49c0-82ff-dbc290af8082" providerId="ADAL" clId="{D51FAECE-D089-466E-95E7-7851295A8625}" dt="2021-08-23T17:51:48.969" v="1736" actId="20577"/>
          <ac:spMkLst>
            <pc:docMk/>
            <pc:sldMk cId="1470928392" sldId="533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19.202" v="1864" actId="478"/>
          <ac:spMkLst>
            <pc:docMk/>
            <pc:sldMk cId="1470928392" sldId="533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21.402" v="1865" actId="478"/>
          <ac:spMkLst>
            <pc:docMk/>
            <pc:sldMk cId="1470928392" sldId="533"/>
            <ac:spMk id="10" creationId="{592FAEE0-9225-4857-AC40-8DC74268C8F9}"/>
          </ac:spMkLst>
        </pc:spChg>
        <pc:spChg chg="add mod">
          <ac:chgData name="Steve Shellhammer" userId="0e71f22d-ee3e-49c0-82ff-dbc290af8082" providerId="ADAL" clId="{D51FAECE-D089-466E-95E7-7851295A8625}" dt="2021-08-23T17:54:29.228" v="1866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D51FAECE-D089-466E-95E7-7851295A8625}" dt="2021-08-23T17:54:16.487" v="1863" actId="1076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D51FAECE-D089-466E-95E7-7851295A8625}" dt="2021-08-23T17:51:53.850" v="1738" actId="20577"/>
          <ac:spMkLst>
            <pc:docMk/>
            <pc:sldMk cId="3533804203" sldId="534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35.228" v="1867" actId="478"/>
          <ac:spMkLst>
            <pc:docMk/>
            <pc:sldMk cId="3533804203" sldId="534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36.824" v="1868" actId="478"/>
          <ac:spMkLst>
            <pc:docMk/>
            <pc:sldMk cId="3533804203" sldId="534"/>
            <ac:spMk id="10" creationId="{941529D6-D1DD-4FE6-9964-144D7C1A82EF}"/>
          </ac:spMkLst>
        </pc:spChg>
        <pc:spChg chg="add mod">
          <ac:chgData name="Steve Shellhammer" userId="0e71f22d-ee3e-49c0-82ff-dbc290af8082" providerId="ADAL" clId="{D51FAECE-D089-466E-95E7-7851295A8625}" dt="2021-08-23T17:54:44.076" v="1869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D51FAECE-D089-466E-95E7-7851295A8625}" dt="2021-08-23T17:54:53.993" v="1871" actId="1076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D51FAECE-D089-466E-95E7-7851295A8625}" dt="2021-08-23T17:55:54.730" v="1904" actId="20577"/>
          <ac:spMkLst>
            <pc:docMk/>
            <pc:sldMk cId="767981311" sldId="535"/>
            <ac:spMk id="2" creationId="{FC699608-73A5-43E7-A209-403AAB704EE6}"/>
          </ac:spMkLst>
        </pc:spChg>
        <pc:spChg chg="del">
          <ac:chgData name="Steve Shellhammer" userId="0e71f22d-ee3e-49c0-82ff-dbc290af8082" providerId="ADAL" clId="{D51FAECE-D089-466E-95E7-7851295A8625}" dt="2021-08-23T17:56:32.675" v="1905" actId="3680"/>
          <ac:spMkLst>
            <pc:docMk/>
            <pc:sldMk cId="767981311" sldId="535"/>
            <ac:spMk id="3" creationId="{0FEA7BEB-06C4-4DDD-8C74-E35C6DDE42B0}"/>
          </ac:spMkLst>
        </pc:spChg>
        <pc:graphicFrameChg chg="add mod ord modGraphic">
          <ac:chgData name="Steve Shellhammer" userId="0e71f22d-ee3e-49c0-82ff-dbc290af8082" providerId="ADAL" clId="{D51FAECE-D089-466E-95E7-7851295A8625}" dt="2021-08-23T18:55:09.150" v="2082" actId="20577"/>
          <ac:graphicFrameMkLst>
            <pc:docMk/>
            <pc:sldMk cId="767981311" sldId="535"/>
            <ac:graphicFrameMk id="7" creationId="{E24FE839-38A3-4C47-B2D9-DBF4057B71AF}"/>
          </ac:graphicFrameMkLst>
        </pc:graphicFrameChg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  <pc:spChg chg="mod">
          <ac:chgData name="Steve Shellhammer" userId="0e71f22d-ee3e-49c0-82ff-dbc290af8082" providerId="ADAL" clId="{D51FAECE-D089-466E-95E7-7851295A8625}" dt="2021-08-23T18:55:35.424" v="2090" actId="20577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D51FAECE-D089-466E-95E7-7851295A8625}" dt="2021-08-23T18:56:59.597" v="2379" actId="33524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  <pc:spChg chg="mod">
          <ac:chgData name="Steve Shellhammer" userId="0e71f22d-ee3e-49c0-82ff-dbc290af8082" providerId="ADAL" clId="{9A8F5A9B-1CB4-4C7E-9B2A-DC94F0BD82DD}" dt="2020-08-26T16:45:47.609" v="420" actId="1076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9A8F5A9B-1CB4-4C7E-9B2A-DC94F0BD82DD}" dt="2020-08-26T16:46:09.517" v="425" actId="14100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  <pc:spChg chg="mod">
          <ac:chgData name="Steve Shellhammer" userId="0e71f22d-ee3e-49c0-82ff-dbc290af8082" providerId="ADAL" clId="{9A8F5A9B-1CB4-4C7E-9B2A-DC94F0BD82DD}" dt="2020-08-26T00:00:23.060" v="3" actId="1076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9A8F5A9B-1CB4-4C7E-9B2A-DC94F0BD82DD}" dt="2020-08-26T16:51:41.966" v="570" actId="14100"/>
          <ac:spMkLst>
            <pc:docMk/>
            <pc:sldMk cId="675243109" sldId="487"/>
            <ac:spMk id="3" creationId="{F7F3A0E5-FAAC-4B6F-9E0C-21E97D74B750}"/>
          </ac:spMkLst>
        </pc:spChg>
        <pc:spChg chg="mod">
          <ac:chgData name="Steve Shellhammer" userId="0e71f22d-ee3e-49c0-82ff-dbc290af8082" providerId="ADAL" clId="{9A8F5A9B-1CB4-4C7E-9B2A-DC94F0BD82DD}" dt="2020-08-26T16:49:11.643" v="468" actId="1035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9A8F5A9B-1CB4-4C7E-9B2A-DC94F0BD82DD}" dt="2020-08-26T16:51:23.387" v="568" actId="1035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41E41AB5-6E4B-4741-A136-2F07D2A40513}"/>
    <pc:docChg chg="custSel addSld delSld modSld sldOrd modMainMaster">
      <pc:chgData name="Steve Shellhammer" userId="0e71f22d-ee3e-49c0-82ff-dbc290af8082" providerId="ADAL" clId="{41E41AB5-6E4B-4741-A136-2F07D2A40513}" dt="2023-01-13T17:32:53.092" v="4009" actId="20577"/>
      <pc:docMkLst>
        <pc:docMk/>
      </pc:docMkLst>
      <pc:sldChg chg="modSp mod">
        <pc:chgData name="Steve Shellhammer" userId="0e71f22d-ee3e-49c0-82ff-dbc290af8082" providerId="ADAL" clId="{41E41AB5-6E4B-4741-A136-2F07D2A40513}" dt="2023-01-13T17:32:53.092" v="4009" actId="20577"/>
        <pc:sldMkLst>
          <pc:docMk/>
          <pc:sldMk cId="0" sldId="256"/>
        </pc:sldMkLst>
        <pc:spChg chg="mod">
          <ac:chgData name="Steve Shellhammer" userId="0e71f22d-ee3e-49c0-82ff-dbc290af8082" providerId="ADAL" clId="{41E41AB5-6E4B-4741-A136-2F07D2A40513}" dt="2022-12-22T16:46:38.238" v="28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41E41AB5-6E4B-4741-A136-2F07D2A40513}" dt="2023-01-13T17:32:53.092" v="4009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41E41AB5-6E4B-4741-A136-2F07D2A40513}" dt="2023-01-03T22:29:56.354" v="3193" actId="14100"/>
        <pc:sldMkLst>
          <pc:docMk/>
          <pc:sldMk cId="529197180" sldId="538"/>
        </pc:sldMkLst>
        <pc:spChg chg="mod">
          <ac:chgData name="Steve Shellhammer" userId="0e71f22d-ee3e-49c0-82ff-dbc290af8082" providerId="ADAL" clId="{41E41AB5-6E4B-4741-A136-2F07D2A40513}" dt="2023-01-03T22:29:56.354" v="3193" actId="14100"/>
          <ac:spMkLst>
            <pc:docMk/>
            <pc:sldMk cId="529197180" sldId="538"/>
            <ac:spMk id="3" creationId="{7278D672-8B76-F916-922D-22B8827E2245}"/>
          </ac:spMkLst>
        </pc:spChg>
      </pc:sldChg>
      <pc:sldChg chg="modSp mod">
        <pc:chgData name="Steve Shellhammer" userId="0e71f22d-ee3e-49c0-82ff-dbc290af8082" providerId="ADAL" clId="{41E41AB5-6E4B-4741-A136-2F07D2A40513}" dt="2022-12-22T18:18:42.884" v="2468" actId="20577"/>
        <pc:sldMkLst>
          <pc:docMk/>
          <pc:sldMk cId="3739150511" sldId="539"/>
        </pc:sldMkLst>
        <pc:spChg chg="mod">
          <ac:chgData name="Steve Shellhammer" userId="0e71f22d-ee3e-49c0-82ff-dbc290af8082" providerId="ADAL" clId="{41E41AB5-6E4B-4741-A136-2F07D2A40513}" dt="2022-12-22T18:18:42.884" v="2468" actId="20577"/>
          <ac:spMkLst>
            <pc:docMk/>
            <pc:sldMk cId="3739150511" sldId="539"/>
            <ac:spMk id="3" creationId="{2913EFE3-D407-9F96-3913-3A59172C0C20}"/>
          </ac:spMkLst>
        </pc:spChg>
      </pc:sldChg>
      <pc:sldChg chg="modSp mod">
        <pc:chgData name="Steve Shellhammer" userId="0e71f22d-ee3e-49c0-82ff-dbc290af8082" providerId="ADAL" clId="{41E41AB5-6E4B-4741-A136-2F07D2A40513}" dt="2022-12-22T20:45:30.495" v="3157" actId="20577"/>
        <pc:sldMkLst>
          <pc:docMk/>
          <pc:sldMk cId="1781948088" sldId="542"/>
        </pc:sldMkLst>
        <pc:spChg chg="mod">
          <ac:chgData name="Steve Shellhammer" userId="0e71f22d-ee3e-49c0-82ff-dbc290af8082" providerId="ADAL" clId="{41E41AB5-6E4B-4741-A136-2F07D2A40513}" dt="2022-12-22T20:45:30.495" v="3157" actId="20577"/>
          <ac:spMkLst>
            <pc:docMk/>
            <pc:sldMk cId="1781948088" sldId="542"/>
            <ac:spMk id="3" creationId="{6F9403BF-0B25-30CB-5F97-585029BD723F}"/>
          </ac:spMkLst>
        </pc:spChg>
      </pc:sldChg>
      <pc:sldChg chg="del">
        <pc:chgData name="Steve Shellhammer" userId="0e71f22d-ee3e-49c0-82ff-dbc290af8082" providerId="ADAL" clId="{41E41AB5-6E4B-4741-A136-2F07D2A40513}" dt="2022-12-22T16:48:59.367" v="94" actId="47"/>
        <pc:sldMkLst>
          <pc:docMk/>
          <pc:sldMk cId="3185913972" sldId="544"/>
        </pc:sldMkLst>
      </pc:sldChg>
      <pc:sldChg chg="modSp mod">
        <pc:chgData name="Steve Shellhammer" userId="0e71f22d-ee3e-49c0-82ff-dbc290af8082" providerId="ADAL" clId="{41E41AB5-6E4B-4741-A136-2F07D2A40513}" dt="2022-12-22T16:52:57.823" v="343" actId="20577"/>
        <pc:sldMkLst>
          <pc:docMk/>
          <pc:sldMk cId="2878109814" sldId="549"/>
        </pc:sldMkLst>
        <pc:spChg chg="mod">
          <ac:chgData name="Steve Shellhammer" userId="0e71f22d-ee3e-49c0-82ff-dbc290af8082" providerId="ADAL" clId="{41E41AB5-6E4B-4741-A136-2F07D2A40513}" dt="2022-12-22T16:50:16.872" v="166" actId="14100"/>
          <ac:spMkLst>
            <pc:docMk/>
            <pc:sldMk cId="2878109814" sldId="549"/>
            <ac:spMk id="2" creationId="{E67A8F17-348D-4DE5-DB6B-0AD1682A65E5}"/>
          </ac:spMkLst>
        </pc:spChg>
        <pc:spChg chg="mod">
          <ac:chgData name="Steve Shellhammer" userId="0e71f22d-ee3e-49c0-82ff-dbc290af8082" providerId="ADAL" clId="{41E41AB5-6E4B-4741-A136-2F07D2A40513}" dt="2022-12-22T16:52:57.823" v="343" actId="20577"/>
          <ac:spMkLst>
            <pc:docMk/>
            <pc:sldMk cId="2878109814" sldId="549"/>
            <ac:spMk id="3" creationId="{12A6BE5D-943E-EB32-42FC-D17FBECC1DC1}"/>
          </ac:spMkLst>
        </pc:spChg>
      </pc:sldChg>
      <pc:sldChg chg="modSp mod">
        <pc:chgData name="Steve Shellhammer" userId="0e71f22d-ee3e-49c0-82ff-dbc290af8082" providerId="ADAL" clId="{41E41AB5-6E4B-4741-A136-2F07D2A40513}" dt="2022-12-22T17:11:35.376" v="1945" actId="20577"/>
        <pc:sldMkLst>
          <pc:docMk/>
          <pc:sldMk cId="4286855190" sldId="554"/>
        </pc:sldMkLst>
        <pc:spChg chg="mod">
          <ac:chgData name="Steve Shellhammer" userId="0e71f22d-ee3e-49c0-82ff-dbc290af8082" providerId="ADAL" clId="{41E41AB5-6E4B-4741-A136-2F07D2A40513}" dt="2022-12-22T17:11:35.376" v="1945" actId="20577"/>
          <ac:spMkLst>
            <pc:docMk/>
            <pc:sldMk cId="4286855190" sldId="554"/>
            <ac:spMk id="3" creationId="{C79C9CE4-8399-41AB-3C0E-C072F17F5299}"/>
          </ac:spMkLst>
        </pc:spChg>
      </pc:sldChg>
      <pc:sldChg chg="del">
        <pc:chgData name="Steve Shellhammer" userId="0e71f22d-ee3e-49c0-82ff-dbc290af8082" providerId="ADAL" clId="{41E41AB5-6E4B-4741-A136-2F07D2A40513}" dt="2022-12-22T16:48:59.367" v="94" actId="47"/>
        <pc:sldMkLst>
          <pc:docMk/>
          <pc:sldMk cId="287235473" sldId="555"/>
        </pc:sldMkLst>
      </pc:sldChg>
      <pc:sldChg chg="modSp mod">
        <pc:chgData name="Steve Shellhammer" userId="0e71f22d-ee3e-49c0-82ff-dbc290af8082" providerId="ADAL" clId="{41E41AB5-6E4B-4741-A136-2F07D2A40513}" dt="2022-12-22T20:47:34.507" v="3179" actId="14100"/>
        <pc:sldMkLst>
          <pc:docMk/>
          <pc:sldMk cId="1464544389" sldId="561"/>
        </pc:sldMkLst>
        <pc:spChg chg="mod">
          <ac:chgData name="Steve Shellhammer" userId="0e71f22d-ee3e-49c0-82ff-dbc290af8082" providerId="ADAL" clId="{41E41AB5-6E4B-4741-A136-2F07D2A40513}" dt="2022-12-22T20:47:34.507" v="3179" actId="14100"/>
          <ac:spMkLst>
            <pc:docMk/>
            <pc:sldMk cId="1464544389" sldId="561"/>
            <ac:spMk id="3" creationId="{D63BDB7D-60D1-427B-A972-A6A4F2C895FA}"/>
          </ac:spMkLst>
        </pc:spChg>
      </pc:sldChg>
      <pc:sldChg chg="modSp mod">
        <pc:chgData name="Steve Shellhammer" userId="0e71f22d-ee3e-49c0-82ff-dbc290af8082" providerId="ADAL" clId="{41E41AB5-6E4B-4741-A136-2F07D2A40513}" dt="2023-01-06T20:45:25.843" v="3207" actId="20577"/>
        <pc:sldMkLst>
          <pc:docMk/>
          <pc:sldMk cId="1976483129" sldId="562"/>
        </pc:sldMkLst>
        <pc:spChg chg="mod">
          <ac:chgData name="Steve Shellhammer" userId="0e71f22d-ee3e-49c0-82ff-dbc290af8082" providerId="ADAL" clId="{41E41AB5-6E4B-4741-A136-2F07D2A40513}" dt="2022-12-22T18:19:35.040" v="2510" actId="20577"/>
          <ac:spMkLst>
            <pc:docMk/>
            <pc:sldMk cId="1976483129" sldId="562"/>
            <ac:spMk id="2" creationId="{EFEAAF14-6256-4C0B-A7DF-B91153FD2EBD}"/>
          </ac:spMkLst>
        </pc:spChg>
        <pc:spChg chg="mod">
          <ac:chgData name="Steve Shellhammer" userId="0e71f22d-ee3e-49c0-82ff-dbc290af8082" providerId="ADAL" clId="{41E41AB5-6E4B-4741-A136-2F07D2A40513}" dt="2023-01-06T20:45:25.843" v="3207" actId="20577"/>
          <ac:spMkLst>
            <pc:docMk/>
            <pc:sldMk cId="1976483129" sldId="562"/>
            <ac:spMk id="3" creationId="{C89CEDA0-1C99-4A7E-8FAE-20BF7373DABF}"/>
          </ac:spMkLst>
        </pc:spChg>
      </pc:sldChg>
      <pc:sldChg chg="modSp mod">
        <pc:chgData name="Steve Shellhammer" userId="0e71f22d-ee3e-49c0-82ff-dbc290af8082" providerId="ADAL" clId="{41E41AB5-6E4B-4741-A136-2F07D2A40513}" dt="2023-01-06T20:45:42.206" v="3217" actId="20577"/>
        <pc:sldMkLst>
          <pc:docMk/>
          <pc:sldMk cId="3972056907" sldId="563"/>
        </pc:sldMkLst>
        <pc:spChg chg="mod">
          <ac:chgData name="Steve Shellhammer" userId="0e71f22d-ee3e-49c0-82ff-dbc290af8082" providerId="ADAL" clId="{41E41AB5-6E4B-4741-A136-2F07D2A40513}" dt="2023-01-06T20:45:42.206" v="3217" actId="20577"/>
          <ac:spMkLst>
            <pc:docMk/>
            <pc:sldMk cId="3972056907" sldId="563"/>
            <ac:spMk id="3" creationId="{C89CEDA0-1C99-4A7E-8FAE-20BF7373DABF}"/>
          </ac:spMkLst>
        </pc:spChg>
      </pc:sldChg>
      <pc:sldChg chg="modSp mod">
        <pc:chgData name="Steve Shellhammer" userId="0e71f22d-ee3e-49c0-82ff-dbc290af8082" providerId="ADAL" clId="{41E41AB5-6E4B-4741-A136-2F07D2A40513}" dt="2023-01-10T22:31:26.966" v="3991" actId="33524"/>
        <pc:sldMkLst>
          <pc:docMk/>
          <pc:sldMk cId="949041964" sldId="564"/>
        </pc:sldMkLst>
        <pc:spChg chg="mod">
          <ac:chgData name="Steve Shellhammer" userId="0e71f22d-ee3e-49c0-82ff-dbc290af8082" providerId="ADAL" clId="{41E41AB5-6E4B-4741-A136-2F07D2A40513}" dt="2022-12-22T17:08:15.703" v="1727" actId="14100"/>
          <ac:spMkLst>
            <pc:docMk/>
            <pc:sldMk cId="949041964" sldId="564"/>
            <ac:spMk id="2" creationId="{944B5D35-71DA-48A8-A741-6D8A8679C871}"/>
          </ac:spMkLst>
        </pc:spChg>
        <pc:spChg chg="mod">
          <ac:chgData name="Steve Shellhammer" userId="0e71f22d-ee3e-49c0-82ff-dbc290af8082" providerId="ADAL" clId="{41E41AB5-6E4B-4741-A136-2F07D2A40513}" dt="2023-01-10T22:31:26.966" v="3991" actId="33524"/>
          <ac:spMkLst>
            <pc:docMk/>
            <pc:sldMk cId="949041964" sldId="564"/>
            <ac:spMk id="3" creationId="{AB90A698-F90E-43DB-A74F-D7DA80767462}"/>
          </ac:spMkLst>
        </pc:spChg>
      </pc:sldChg>
      <pc:sldChg chg="modSp mod">
        <pc:chgData name="Steve Shellhammer" userId="0e71f22d-ee3e-49c0-82ff-dbc290af8082" providerId="ADAL" clId="{41E41AB5-6E4B-4741-A136-2F07D2A40513}" dt="2022-12-22T20:50:08.053" v="3191" actId="6549"/>
        <pc:sldMkLst>
          <pc:docMk/>
          <pc:sldMk cId="1755746894" sldId="566"/>
        </pc:sldMkLst>
        <pc:spChg chg="mod">
          <ac:chgData name="Steve Shellhammer" userId="0e71f22d-ee3e-49c0-82ff-dbc290af8082" providerId="ADAL" clId="{41E41AB5-6E4B-4741-A136-2F07D2A40513}" dt="2022-12-22T20:50:08.053" v="3191" actId="6549"/>
          <ac:spMkLst>
            <pc:docMk/>
            <pc:sldMk cId="1755746894" sldId="566"/>
            <ac:spMk id="3" creationId="{96FA99CA-94E1-40B7-93D1-5D2D5A04CF14}"/>
          </ac:spMkLst>
        </pc:spChg>
      </pc:sldChg>
      <pc:sldChg chg="modSp new mod">
        <pc:chgData name="Steve Shellhammer" userId="0e71f22d-ee3e-49c0-82ff-dbc290af8082" providerId="ADAL" clId="{41E41AB5-6E4B-4741-A136-2F07D2A40513}" dt="2022-12-22T16:57:05.605" v="851" actId="115"/>
        <pc:sldMkLst>
          <pc:docMk/>
          <pc:sldMk cId="983183229" sldId="567"/>
        </pc:sldMkLst>
        <pc:spChg chg="mod">
          <ac:chgData name="Steve Shellhammer" userId="0e71f22d-ee3e-49c0-82ff-dbc290af8082" providerId="ADAL" clId="{41E41AB5-6E4B-4741-A136-2F07D2A40513}" dt="2022-12-22T16:54:06.863" v="376" actId="20577"/>
          <ac:spMkLst>
            <pc:docMk/>
            <pc:sldMk cId="983183229" sldId="567"/>
            <ac:spMk id="2" creationId="{DE23C006-53E8-48A8-A385-A00F964FC596}"/>
          </ac:spMkLst>
        </pc:spChg>
        <pc:spChg chg="mod">
          <ac:chgData name="Steve Shellhammer" userId="0e71f22d-ee3e-49c0-82ff-dbc290af8082" providerId="ADAL" clId="{41E41AB5-6E4B-4741-A136-2F07D2A40513}" dt="2022-12-22T16:57:05.605" v="851" actId="115"/>
          <ac:spMkLst>
            <pc:docMk/>
            <pc:sldMk cId="983183229" sldId="567"/>
            <ac:spMk id="3" creationId="{9A61AD7A-530B-4C1D-BC06-669AD5D94E4C}"/>
          </ac:spMkLst>
        </pc:spChg>
      </pc:sldChg>
      <pc:sldChg chg="modSp new mod">
        <pc:chgData name="Steve Shellhammer" userId="0e71f22d-ee3e-49c0-82ff-dbc290af8082" providerId="ADAL" clId="{41E41AB5-6E4B-4741-A136-2F07D2A40513}" dt="2023-01-06T20:46:05.679" v="3218" actId="404"/>
        <pc:sldMkLst>
          <pc:docMk/>
          <pc:sldMk cId="3678171747" sldId="568"/>
        </pc:sldMkLst>
        <pc:spChg chg="mod">
          <ac:chgData name="Steve Shellhammer" userId="0e71f22d-ee3e-49c0-82ff-dbc290af8082" providerId="ADAL" clId="{41E41AB5-6E4B-4741-A136-2F07D2A40513}" dt="2022-12-22T16:59:30.180" v="940" actId="14100"/>
          <ac:spMkLst>
            <pc:docMk/>
            <pc:sldMk cId="3678171747" sldId="568"/>
            <ac:spMk id="2" creationId="{0C3CD041-48A3-480F-A894-223AC21A9A4C}"/>
          </ac:spMkLst>
        </pc:spChg>
        <pc:spChg chg="mod">
          <ac:chgData name="Steve Shellhammer" userId="0e71f22d-ee3e-49c0-82ff-dbc290af8082" providerId="ADAL" clId="{41E41AB5-6E4B-4741-A136-2F07D2A40513}" dt="2023-01-06T20:46:05.679" v="3218" actId="404"/>
          <ac:spMkLst>
            <pc:docMk/>
            <pc:sldMk cId="3678171747" sldId="568"/>
            <ac:spMk id="3" creationId="{5433D2D4-437B-416B-96A6-063A2682B9FA}"/>
          </ac:spMkLst>
        </pc:spChg>
      </pc:sldChg>
      <pc:sldChg chg="modSp new mod">
        <pc:chgData name="Steve Shellhammer" userId="0e71f22d-ee3e-49c0-82ff-dbc290af8082" providerId="ADAL" clId="{41E41AB5-6E4B-4741-A136-2F07D2A40513}" dt="2022-12-22T17:12:41.922" v="1981" actId="20577"/>
        <pc:sldMkLst>
          <pc:docMk/>
          <pc:sldMk cId="2236383858" sldId="569"/>
        </pc:sldMkLst>
        <pc:spChg chg="mod">
          <ac:chgData name="Steve Shellhammer" userId="0e71f22d-ee3e-49c0-82ff-dbc290af8082" providerId="ADAL" clId="{41E41AB5-6E4B-4741-A136-2F07D2A40513}" dt="2022-12-22T17:08:23.824" v="1741" actId="20577"/>
          <ac:spMkLst>
            <pc:docMk/>
            <pc:sldMk cId="2236383858" sldId="569"/>
            <ac:spMk id="2" creationId="{48C48A2B-6D72-4FA1-98F7-4C0EFFE69EB2}"/>
          </ac:spMkLst>
        </pc:spChg>
        <pc:spChg chg="mod">
          <ac:chgData name="Steve Shellhammer" userId="0e71f22d-ee3e-49c0-82ff-dbc290af8082" providerId="ADAL" clId="{41E41AB5-6E4B-4741-A136-2F07D2A40513}" dt="2022-12-22T17:12:41.922" v="1981" actId="20577"/>
          <ac:spMkLst>
            <pc:docMk/>
            <pc:sldMk cId="2236383858" sldId="569"/>
            <ac:spMk id="3" creationId="{8195D9F3-7575-4FC5-A0F3-65F1FC857C23}"/>
          </ac:spMkLst>
        </pc:spChg>
      </pc:sldChg>
      <pc:sldChg chg="modSp new mod">
        <pc:chgData name="Steve Shellhammer" userId="0e71f22d-ee3e-49c0-82ff-dbc290af8082" providerId="ADAL" clId="{41E41AB5-6E4B-4741-A136-2F07D2A40513}" dt="2022-12-22T17:14:52.615" v="2151"/>
        <pc:sldMkLst>
          <pc:docMk/>
          <pc:sldMk cId="108338720" sldId="570"/>
        </pc:sldMkLst>
        <pc:spChg chg="mod">
          <ac:chgData name="Steve Shellhammer" userId="0e71f22d-ee3e-49c0-82ff-dbc290af8082" providerId="ADAL" clId="{41E41AB5-6E4B-4741-A136-2F07D2A40513}" dt="2022-12-22T17:13:10.879" v="1995" actId="20577"/>
          <ac:spMkLst>
            <pc:docMk/>
            <pc:sldMk cId="108338720" sldId="570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7:14:52.615" v="2151"/>
          <ac:spMkLst>
            <pc:docMk/>
            <pc:sldMk cId="108338720" sldId="570"/>
            <ac:spMk id="3" creationId="{D5603F3E-8930-4F72-BC32-D4A98BA69586}"/>
          </ac:spMkLst>
        </pc:spChg>
      </pc:sldChg>
      <pc:sldChg chg="modSp add mod">
        <pc:chgData name="Steve Shellhammer" userId="0e71f22d-ee3e-49c0-82ff-dbc290af8082" providerId="ADAL" clId="{41E41AB5-6E4B-4741-A136-2F07D2A40513}" dt="2022-12-22T17:36:28.770" v="2220" actId="313"/>
        <pc:sldMkLst>
          <pc:docMk/>
          <pc:sldMk cId="1141635182" sldId="571"/>
        </pc:sldMkLst>
        <pc:spChg chg="mod">
          <ac:chgData name="Steve Shellhammer" userId="0e71f22d-ee3e-49c0-82ff-dbc290af8082" providerId="ADAL" clId="{41E41AB5-6E4B-4741-A136-2F07D2A40513}" dt="2022-12-22T17:35:18.177" v="2154" actId="20577"/>
          <ac:spMkLst>
            <pc:docMk/>
            <pc:sldMk cId="1141635182" sldId="571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7:36:28.770" v="2220" actId="313"/>
          <ac:spMkLst>
            <pc:docMk/>
            <pc:sldMk cId="1141635182" sldId="571"/>
            <ac:spMk id="3" creationId="{D5603F3E-8930-4F72-BC32-D4A98BA69586}"/>
          </ac:spMkLst>
        </pc:spChg>
      </pc:sldChg>
      <pc:sldChg chg="modSp add mod">
        <pc:chgData name="Steve Shellhammer" userId="0e71f22d-ee3e-49c0-82ff-dbc290af8082" providerId="ADAL" clId="{41E41AB5-6E4B-4741-A136-2F07D2A40513}" dt="2022-12-22T18:15:05.012" v="2317" actId="14100"/>
        <pc:sldMkLst>
          <pc:docMk/>
          <pc:sldMk cId="3869912400" sldId="572"/>
        </pc:sldMkLst>
        <pc:spChg chg="mod">
          <ac:chgData name="Steve Shellhammer" userId="0e71f22d-ee3e-49c0-82ff-dbc290af8082" providerId="ADAL" clId="{41E41AB5-6E4B-4741-A136-2F07D2A40513}" dt="2022-12-22T17:39:31.669" v="2282" actId="14100"/>
          <ac:spMkLst>
            <pc:docMk/>
            <pc:sldMk cId="3869912400" sldId="572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8:15:05.012" v="2317" actId="14100"/>
          <ac:spMkLst>
            <pc:docMk/>
            <pc:sldMk cId="3869912400" sldId="572"/>
            <ac:spMk id="3" creationId="{D5603F3E-8930-4F72-BC32-D4A98BA69586}"/>
          </ac:spMkLst>
        </pc:spChg>
      </pc:sldChg>
      <pc:sldChg chg="modSp add mod">
        <pc:chgData name="Steve Shellhammer" userId="0e71f22d-ee3e-49c0-82ff-dbc290af8082" providerId="ADAL" clId="{41E41AB5-6E4B-4741-A136-2F07D2A40513}" dt="2022-12-22T18:16:47.761" v="2331" actId="20577"/>
        <pc:sldMkLst>
          <pc:docMk/>
          <pc:sldMk cId="373434919" sldId="573"/>
        </pc:sldMkLst>
        <pc:spChg chg="mod">
          <ac:chgData name="Steve Shellhammer" userId="0e71f22d-ee3e-49c0-82ff-dbc290af8082" providerId="ADAL" clId="{41E41AB5-6E4B-4741-A136-2F07D2A40513}" dt="2022-12-22T18:16:47.761" v="2331" actId="20577"/>
          <ac:spMkLst>
            <pc:docMk/>
            <pc:sldMk cId="373434919" sldId="573"/>
            <ac:spMk id="2" creationId="{304A2A7B-57C1-4DAE-AF8E-DA91ACEB05F6}"/>
          </ac:spMkLst>
        </pc:spChg>
        <pc:spChg chg="mod">
          <ac:chgData name="Steve Shellhammer" userId="0e71f22d-ee3e-49c0-82ff-dbc290af8082" providerId="ADAL" clId="{41E41AB5-6E4B-4741-A136-2F07D2A40513}" dt="2022-12-22T18:16:08.579" v="2323" actId="20577"/>
          <ac:spMkLst>
            <pc:docMk/>
            <pc:sldMk cId="373434919" sldId="573"/>
            <ac:spMk id="3" creationId="{D5603F3E-8930-4F72-BC32-D4A98BA69586}"/>
          </ac:spMkLst>
        </pc:spChg>
      </pc:sldChg>
      <pc:sldChg chg="modSp add mod ord">
        <pc:chgData name="Steve Shellhammer" userId="0e71f22d-ee3e-49c0-82ff-dbc290af8082" providerId="ADAL" clId="{41E41AB5-6E4B-4741-A136-2F07D2A40513}" dt="2022-12-22T18:16:42.430" v="2329" actId="20577"/>
        <pc:sldMkLst>
          <pc:docMk/>
          <pc:sldMk cId="2937491014" sldId="574"/>
        </pc:sldMkLst>
        <pc:spChg chg="mod">
          <ac:chgData name="Steve Shellhammer" userId="0e71f22d-ee3e-49c0-82ff-dbc290af8082" providerId="ADAL" clId="{41E41AB5-6E4B-4741-A136-2F07D2A40513}" dt="2022-12-22T18:16:42.430" v="2329" actId="20577"/>
          <ac:spMkLst>
            <pc:docMk/>
            <pc:sldMk cId="2937491014" sldId="574"/>
            <ac:spMk id="2" creationId="{304A2A7B-57C1-4DAE-AF8E-DA91ACEB05F6}"/>
          </ac:spMkLst>
        </pc:spChg>
      </pc:sldChg>
      <pc:sldChg chg="add del">
        <pc:chgData name="Steve Shellhammer" userId="0e71f22d-ee3e-49c0-82ff-dbc290af8082" providerId="ADAL" clId="{41E41AB5-6E4B-4741-A136-2F07D2A40513}" dt="2022-12-22T18:16:35.036" v="2325"/>
        <pc:sldMkLst>
          <pc:docMk/>
          <pc:sldMk cId="3037267840" sldId="575"/>
        </pc:sldMkLst>
      </pc:sldChg>
      <pc:sldChg chg="modSp new mod">
        <pc:chgData name="Steve Shellhammer" userId="0e71f22d-ee3e-49c0-82ff-dbc290af8082" providerId="ADAL" clId="{41E41AB5-6E4B-4741-A136-2F07D2A40513}" dt="2022-12-22T18:34:51.964" v="2837" actId="20577"/>
        <pc:sldMkLst>
          <pc:docMk/>
          <pc:sldMk cId="3750546923" sldId="575"/>
        </pc:sldMkLst>
        <pc:spChg chg="mod">
          <ac:chgData name="Steve Shellhammer" userId="0e71f22d-ee3e-49c0-82ff-dbc290af8082" providerId="ADAL" clId="{41E41AB5-6E4B-4741-A136-2F07D2A40513}" dt="2022-12-22T18:17:02.815" v="2345" actId="20577"/>
          <ac:spMkLst>
            <pc:docMk/>
            <pc:sldMk cId="3750546923" sldId="575"/>
            <ac:spMk id="2" creationId="{3FE6D7EF-38B6-4F2A-BD68-2A26FBF9C426}"/>
          </ac:spMkLst>
        </pc:spChg>
        <pc:spChg chg="mod">
          <ac:chgData name="Steve Shellhammer" userId="0e71f22d-ee3e-49c0-82ff-dbc290af8082" providerId="ADAL" clId="{41E41AB5-6E4B-4741-A136-2F07D2A40513}" dt="2022-12-22T18:34:51.964" v="2837" actId="20577"/>
          <ac:spMkLst>
            <pc:docMk/>
            <pc:sldMk cId="3750546923" sldId="575"/>
            <ac:spMk id="3" creationId="{49EA5ED5-21B3-4649-BA23-802FEC442DEB}"/>
          </ac:spMkLst>
        </pc:spChg>
      </pc:sldChg>
      <pc:sldChg chg="modSp add mod">
        <pc:chgData name="Steve Shellhammer" userId="0e71f22d-ee3e-49c0-82ff-dbc290af8082" providerId="ADAL" clId="{41E41AB5-6E4B-4741-A136-2F07D2A40513}" dt="2023-01-06T21:49:03.216" v="3936" actId="20577"/>
        <pc:sldMkLst>
          <pc:docMk/>
          <pc:sldMk cId="3700113744" sldId="576"/>
        </pc:sldMkLst>
        <pc:spChg chg="mod">
          <ac:chgData name="Steve Shellhammer" userId="0e71f22d-ee3e-49c0-82ff-dbc290af8082" providerId="ADAL" clId="{41E41AB5-6E4B-4741-A136-2F07D2A40513}" dt="2022-12-22T18:35:37.963" v="2840" actId="20577"/>
          <ac:spMkLst>
            <pc:docMk/>
            <pc:sldMk cId="3700113744" sldId="576"/>
            <ac:spMk id="2" creationId="{3FE6D7EF-38B6-4F2A-BD68-2A26FBF9C426}"/>
          </ac:spMkLst>
        </pc:spChg>
        <pc:spChg chg="mod">
          <ac:chgData name="Steve Shellhammer" userId="0e71f22d-ee3e-49c0-82ff-dbc290af8082" providerId="ADAL" clId="{41E41AB5-6E4B-4741-A136-2F07D2A40513}" dt="2023-01-06T21:49:03.216" v="3936" actId="20577"/>
          <ac:spMkLst>
            <pc:docMk/>
            <pc:sldMk cId="3700113744" sldId="576"/>
            <ac:spMk id="3" creationId="{49EA5ED5-21B3-4649-BA23-802FEC442DEB}"/>
          </ac:spMkLst>
        </pc:spChg>
      </pc:sldChg>
      <pc:sldChg chg="addSp delSp modSp new mod">
        <pc:chgData name="Steve Shellhammer" userId="0e71f22d-ee3e-49c0-82ff-dbc290af8082" providerId="ADAL" clId="{41E41AB5-6E4B-4741-A136-2F07D2A40513}" dt="2023-01-10T22:30:23.358" v="3937" actId="113"/>
        <pc:sldMkLst>
          <pc:docMk/>
          <pc:sldMk cId="2954162691" sldId="577"/>
        </pc:sldMkLst>
        <pc:spChg chg="mod">
          <ac:chgData name="Steve Shellhammer" userId="0e71f22d-ee3e-49c0-82ff-dbc290af8082" providerId="ADAL" clId="{41E41AB5-6E4B-4741-A136-2F07D2A40513}" dt="2023-01-06T20:46:40.817" v="3271" actId="20577"/>
          <ac:spMkLst>
            <pc:docMk/>
            <pc:sldMk cId="2954162691" sldId="577"/>
            <ac:spMk id="2" creationId="{4941583E-05DE-4C52-B93C-91863939E04B}"/>
          </ac:spMkLst>
        </pc:spChg>
        <pc:spChg chg="del">
          <ac:chgData name="Steve Shellhammer" userId="0e71f22d-ee3e-49c0-82ff-dbc290af8082" providerId="ADAL" clId="{41E41AB5-6E4B-4741-A136-2F07D2A40513}" dt="2023-01-06T20:47:42.148" v="3272" actId="3680"/>
          <ac:spMkLst>
            <pc:docMk/>
            <pc:sldMk cId="2954162691" sldId="577"/>
            <ac:spMk id="3" creationId="{79EC963D-0A44-4BE1-8C63-617A385559CE}"/>
          </ac:spMkLst>
        </pc:spChg>
        <pc:spChg chg="add mod">
          <ac:chgData name="Steve Shellhammer" userId="0e71f22d-ee3e-49c0-82ff-dbc290af8082" providerId="ADAL" clId="{41E41AB5-6E4B-4741-A136-2F07D2A40513}" dt="2023-01-06T21:48:29.093" v="3931" actId="14100"/>
          <ac:spMkLst>
            <pc:docMk/>
            <pc:sldMk cId="2954162691" sldId="577"/>
            <ac:spMk id="8" creationId="{DABC5933-DACB-4D9D-9FA6-0AB4D3F08EEF}"/>
          </ac:spMkLst>
        </pc:spChg>
        <pc:graphicFrameChg chg="add mod ord modGraphic">
          <ac:chgData name="Steve Shellhammer" userId="0e71f22d-ee3e-49c0-82ff-dbc290af8082" providerId="ADAL" clId="{41E41AB5-6E4B-4741-A136-2F07D2A40513}" dt="2023-01-10T22:30:23.358" v="3937" actId="113"/>
          <ac:graphicFrameMkLst>
            <pc:docMk/>
            <pc:sldMk cId="2954162691" sldId="577"/>
            <ac:graphicFrameMk id="7" creationId="{3A74C530-B7B0-46F8-B1EC-0DD9A410AA81}"/>
          </ac:graphicFrameMkLst>
        </pc:graphicFrameChg>
      </pc:sldChg>
      <pc:sldChg chg="modSp new del mod">
        <pc:chgData name="Steve Shellhammer" userId="0e71f22d-ee3e-49c0-82ff-dbc290af8082" providerId="ADAL" clId="{41E41AB5-6E4B-4741-A136-2F07D2A40513}" dt="2023-01-06T21:48:36.920" v="3932" actId="47"/>
        <pc:sldMkLst>
          <pc:docMk/>
          <pc:sldMk cId="1454402214" sldId="578"/>
        </pc:sldMkLst>
        <pc:spChg chg="mod">
          <ac:chgData name="Steve Shellhammer" userId="0e71f22d-ee3e-49c0-82ff-dbc290af8082" providerId="ADAL" clId="{41E41AB5-6E4B-4741-A136-2F07D2A40513}" dt="2023-01-06T21:48:13.038" v="3922" actId="14100"/>
          <ac:spMkLst>
            <pc:docMk/>
            <pc:sldMk cId="1454402214" sldId="578"/>
            <ac:spMk id="3" creationId="{1C5D5A4A-12DB-42B3-9ED5-F8C319A733E2}"/>
          </ac:spMkLst>
        </pc:spChg>
      </pc:sldChg>
      <pc:sldMasterChg chg="modSldLayout">
        <pc:chgData name="Steve Shellhammer" userId="0e71f22d-ee3e-49c0-82ff-dbc290af8082" providerId="ADAL" clId="{41E41AB5-6E4B-4741-A136-2F07D2A40513}" dt="2023-01-10T22:33:04.305" v="3999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41E41AB5-6E4B-4741-A136-2F07D2A40513}" dt="2023-01-10T22:33:04.305" v="3999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41E41AB5-6E4B-4741-A136-2F07D2A40513}" dt="2023-01-10T22:33:04.305" v="3999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  <pc:spChg chg="mod">
          <ac:chgData name="Steve Shellhammer" userId="0e71f22d-ee3e-49c0-82ff-dbc290af8082" providerId="ADAL" clId="{ED74AE49-413F-4C18-A93D-4818AE843540}" dt="2020-09-29T23:08:38.237" v="1384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D74AE49-413F-4C18-A93D-4818AE843540}" dt="2020-09-29T23:08:17.055" v="137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D74AE49-413F-4C18-A93D-4818AE843540}" dt="2020-10-06T21:33:16.796" v="3050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  <pc:spChg chg="mod">
          <ac:chgData name="Steve Shellhammer" userId="0e71f22d-ee3e-49c0-82ff-dbc290af8082" providerId="ADAL" clId="{ED74AE49-413F-4C18-A93D-4818AE843540}" dt="2020-09-18T00:00:45.189" v="506" actId="20577"/>
          <ac:spMkLst>
            <pc:docMk/>
            <pc:sldMk cId="1632125" sldId="479"/>
            <ac:spMk id="3" creationId="{95F00F21-C9D4-41E9-8AE4-5CB8F3844943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  <pc:spChg chg="mod">
          <ac:chgData name="Steve Shellhammer" userId="0e71f22d-ee3e-49c0-82ff-dbc290af8082" providerId="ADAL" clId="{ED74AE49-413F-4C18-A93D-4818AE843540}" dt="2020-09-17T23:53:50.870" v="48" actId="20577"/>
          <ac:spMkLst>
            <pc:docMk/>
            <pc:sldMk cId="3653012693" sldId="480"/>
            <ac:spMk id="2" creationId="{972F3BC9-103D-4AB8-A004-1A6A8493B701}"/>
          </ac:spMkLst>
        </pc:spChg>
        <pc:spChg chg="mod">
          <ac:chgData name="Steve Shellhammer" userId="0e71f22d-ee3e-49c0-82ff-dbc290af8082" providerId="ADAL" clId="{ED74AE49-413F-4C18-A93D-4818AE843540}" dt="2020-10-08T22:47:43.729" v="3058" actId="14100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  <pc:spChg chg="mod">
          <ac:chgData name="Steve Shellhammer" userId="0e71f22d-ee3e-49c0-82ff-dbc290af8082" providerId="ADAL" clId="{ED74AE49-413F-4C18-A93D-4818AE843540}" dt="2020-09-29T23:56:08.646" v="2024" actId="20577"/>
          <ac:spMkLst>
            <pc:docMk/>
            <pc:sldMk cId="2881346024" sldId="481"/>
            <ac:spMk id="2" creationId="{D8E44063-4B71-4CB6-9878-12BC0ECFBF99}"/>
          </ac:spMkLst>
        </pc:spChg>
        <pc:spChg chg="mod">
          <ac:chgData name="Steve Shellhammer" userId="0e71f22d-ee3e-49c0-82ff-dbc290af8082" providerId="ADAL" clId="{ED74AE49-413F-4C18-A93D-4818AE843540}" dt="2020-10-08T22:48:28.184" v="3071" actId="20577"/>
          <ac:spMkLst>
            <pc:docMk/>
            <pc:sldMk cId="2881346024" sldId="481"/>
            <ac:spMk id="3" creationId="{9FEE12A3-3F50-4C87-9875-94513EF82C6B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  <pc:spChg chg="mod">
          <ac:chgData name="Steve Shellhammer" userId="0e71f22d-ee3e-49c0-82ff-dbc290af8082" providerId="ADAL" clId="{ED74AE49-413F-4C18-A93D-4818AE843540}" dt="2020-09-18T15:58:33.117" v="1051" actId="14100"/>
          <ac:spMkLst>
            <pc:docMk/>
            <pc:sldMk cId="2975279318" sldId="482"/>
            <ac:spMk id="2" creationId="{327ACE7A-1EFF-470F-ACF7-D0531A92E210}"/>
          </ac:spMkLst>
        </pc:spChg>
        <pc:spChg chg="del mod">
          <ac:chgData name="Steve Shellhammer" userId="0e71f22d-ee3e-49c0-82ff-dbc290af8082" providerId="ADAL" clId="{ED74AE49-413F-4C18-A93D-4818AE843540}" dt="2020-09-18T15:51:13.077" v="1048" actId="478"/>
          <ac:spMkLst>
            <pc:docMk/>
            <pc:sldMk cId="2975279318" sldId="482"/>
            <ac:spMk id="3" creationId="{4BF36A06-0284-4DE2-B756-FE2DC93AE5F4}"/>
          </ac:spMkLst>
        </pc:spChg>
        <pc:spChg chg="add del mod">
          <ac:chgData name="Steve Shellhammer" userId="0e71f22d-ee3e-49c0-82ff-dbc290af8082" providerId="ADAL" clId="{ED74AE49-413F-4C18-A93D-4818AE843540}" dt="2020-09-18T15:51:15.648" v="1049" actId="478"/>
          <ac:spMkLst>
            <pc:docMk/>
            <pc:sldMk cId="2975279318" sldId="482"/>
            <ac:spMk id="8" creationId="{68EDF2D1-61E7-4016-ABFE-C6D40E463CE3}"/>
          </ac:spMkLst>
        </pc:spChg>
        <pc:graphicFrameChg chg="add mod modGraphic">
          <ac:chgData name="Steve Shellhammer" userId="0e71f22d-ee3e-49c0-82ff-dbc290af8082" providerId="ADAL" clId="{ED74AE49-413F-4C18-A93D-4818AE843540}" dt="2020-09-18T16:01:09.697" v="1112" actId="20577"/>
          <ac:graphicFrameMkLst>
            <pc:docMk/>
            <pc:sldMk cId="2975279318" sldId="482"/>
            <ac:graphicFrameMk id="10" creationId="{CEBCA222-FE15-4DDD-AD4A-17148DDD1592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  <pc:spChg chg="mod">
          <ac:chgData name="Steve Shellhammer" userId="0e71f22d-ee3e-49c0-82ff-dbc290af8082" providerId="ADAL" clId="{ED74AE49-413F-4C18-A93D-4818AE843540}" dt="2020-09-29T23:37:23.727" v="1804" actId="14100"/>
          <ac:spMkLst>
            <pc:docMk/>
            <pc:sldMk cId="2288411570" sldId="483"/>
            <ac:spMk id="2" creationId="{24EEB1EA-6245-4E5A-A2CE-885EEE88BE1D}"/>
          </ac:spMkLst>
        </pc:spChg>
        <pc:spChg chg="del">
          <ac:chgData name="Steve Shellhammer" userId="0e71f22d-ee3e-49c0-82ff-dbc290af8082" providerId="ADAL" clId="{ED74AE49-413F-4C18-A93D-4818AE843540}" dt="2020-09-18T16:12:04.064" v="1269" actId="478"/>
          <ac:spMkLst>
            <pc:docMk/>
            <pc:sldMk cId="2288411570" sldId="483"/>
            <ac:spMk id="3" creationId="{FF478EC9-E78A-4195-B639-3F8E1A30EE8E}"/>
          </ac:spMkLst>
        </pc:spChg>
        <pc:spChg chg="add mod">
          <ac:chgData name="Steve Shellhammer" userId="0e71f22d-ee3e-49c0-82ff-dbc290af8082" providerId="ADAL" clId="{ED74AE49-413F-4C18-A93D-4818AE843540}" dt="2020-09-30T18:06:29.533" v="2188" actId="20577"/>
          <ac:spMkLst>
            <pc:docMk/>
            <pc:sldMk cId="2288411570" sldId="483"/>
            <ac:spMk id="7" creationId="{2C2B590C-1D70-4E1C-9D33-21D777659AA8}"/>
          </ac:spMkLst>
        </pc:spChg>
        <pc:graphicFrameChg chg="add mod modGraphic">
          <ac:chgData name="Steve Shellhammer" userId="0e71f22d-ee3e-49c0-82ff-dbc290af8082" providerId="ADAL" clId="{ED74AE49-413F-4C18-A93D-4818AE843540}" dt="2020-10-08T22:49:15.635" v="3075" actId="20577"/>
          <ac:graphicFrameMkLst>
            <pc:docMk/>
            <pc:sldMk cId="2288411570" sldId="483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  <pc:spChg chg="mod">
          <ac:chgData name="Steve Shellhammer" userId="0e71f22d-ee3e-49c0-82ff-dbc290af8082" providerId="ADAL" clId="{ED74AE49-413F-4C18-A93D-4818AE843540}" dt="2020-09-29T23:32:48.501" v="1716" actId="14100"/>
          <ac:spMkLst>
            <pc:docMk/>
            <pc:sldMk cId="1710601456" sldId="484"/>
            <ac:spMk id="3" creationId="{B1F8897B-A893-4591-BE7F-4D7AA5756E65}"/>
          </ac:spMkLst>
        </pc:spChg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  <pc:spChg chg="mod">
          <ac:chgData name="Steve Shellhammer" userId="0e71f22d-ee3e-49c0-82ff-dbc290af8082" providerId="ADAL" clId="{ED74AE49-413F-4C18-A93D-4818AE843540}" dt="2020-09-30T00:02:52.259" v="2056" actId="14100"/>
          <ac:spMkLst>
            <pc:docMk/>
            <pc:sldMk cId="1790051191" sldId="484"/>
            <ac:spMk id="2" creationId="{9D982DB4-0274-46EB-B835-602D889633D9}"/>
          </ac:spMkLst>
        </pc:spChg>
        <pc:spChg chg="mod">
          <ac:chgData name="Steve Shellhammer" userId="0e71f22d-ee3e-49c0-82ff-dbc290af8082" providerId="ADAL" clId="{ED74AE49-413F-4C18-A93D-4818AE843540}" dt="2020-09-30T00:03:08.205" v="2063" actId="20577"/>
          <ac:spMkLst>
            <pc:docMk/>
            <pc:sldMk cId="1790051191" sldId="484"/>
            <ac:spMk id="3" creationId="{09AA718B-282E-4CC9-A944-38227338923D}"/>
          </ac:spMkLst>
        </pc:spChg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  <pc:spChg chg="mod">
          <ac:chgData name="Steve Shellhammer" userId="0e71f22d-ee3e-49c0-82ff-dbc290af8082" providerId="ADAL" clId="{ED74AE49-413F-4C18-A93D-4818AE843540}" dt="2020-10-09T16:10:12.030" v="4025" actId="1076"/>
          <ac:spMkLst>
            <pc:docMk/>
            <pc:sldMk cId="239854975" sldId="485"/>
            <ac:spMk id="2" creationId="{24EEB1EA-6245-4E5A-A2CE-885EEE88BE1D}"/>
          </ac:spMkLst>
        </pc:spChg>
        <pc:spChg chg="mod">
          <ac:chgData name="Steve Shellhammer" userId="0e71f22d-ee3e-49c0-82ff-dbc290af8082" providerId="ADAL" clId="{ED74AE49-413F-4C18-A93D-4818AE843540}" dt="2020-10-09T16:10:54.516" v="4040" actId="14100"/>
          <ac:spMkLst>
            <pc:docMk/>
            <pc:sldMk cId="239854975" sldId="485"/>
            <ac:spMk id="7" creationId="{2C2B590C-1D70-4E1C-9D33-21D777659AA8}"/>
          </ac:spMkLst>
        </pc:spChg>
        <pc:graphicFrameChg chg="mod modGraphic">
          <ac:chgData name="Steve Shellhammer" userId="0e71f22d-ee3e-49c0-82ff-dbc290af8082" providerId="ADAL" clId="{ED74AE49-413F-4C18-A93D-4818AE843540}" dt="2020-10-09T16:26:27.647" v="4551" actId="20577"/>
          <ac:graphicFrameMkLst>
            <pc:docMk/>
            <pc:sldMk cId="23985497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  <pc:graphicFrameChg chg="modGraphic">
          <ac:chgData name="Steve Shellhammer" userId="0e71f22d-ee3e-49c0-82ff-dbc290af8082" providerId="ADAL" clId="{ED74AE49-413F-4C18-A93D-4818AE843540}" dt="2020-09-30T00:03:32.320" v="2065" actId="6549"/>
          <ac:graphicFrameMkLst>
            <pc:docMk/>
            <pc:sldMk cId="395299948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  <pc:spChg chg="mod">
          <ac:chgData name="Steve Shellhammer" userId="0e71f22d-ee3e-49c0-82ff-dbc290af8082" providerId="ADAL" clId="{ED74AE49-413F-4C18-A93D-4818AE843540}" dt="2020-09-30T18:34:55.849" v="2698" actId="404"/>
          <ac:spMkLst>
            <pc:docMk/>
            <pc:sldMk cId="3446185811" sldId="486"/>
            <ac:spMk id="2" creationId="{97026B3C-E27A-4922-85CD-81B2314C5AD1}"/>
          </ac:spMkLst>
        </pc:spChg>
        <pc:spChg chg="del">
          <ac:chgData name="Steve Shellhammer" userId="0e71f22d-ee3e-49c0-82ff-dbc290af8082" providerId="ADAL" clId="{ED74AE49-413F-4C18-A93D-4818AE843540}" dt="2020-09-30T18:35:17.920" v="2699" actId="3680"/>
          <ac:spMkLst>
            <pc:docMk/>
            <pc:sldMk cId="3446185811" sldId="486"/>
            <ac:spMk id="3" creationId="{7558E9E8-AD50-45E3-9BE6-B9B7EF7327D1}"/>
          </ac:spMkLst>
        </pc:spChg>
        <pc:spChg chg="add del mod">
          <ac:chgData name="Steve Shellhammer" userId="0e71f22d-ee3e-49c0-82ff-dbc290af8082" providerId="ADAL" clId="{ED74AE49-413F-4C18-A93D-4818AE843540}" dt="2020-10-09T16:19:52.407" v="4153" actId="478"/>
          <ac:spMkLst>
            <pc:docMk/>
            <pc:sldMk cId="3446185811" sldId="486"/>
            <ac:spMk id="8" creationId="{9F1BD6C8-0E06-4E5A-AFC4-810451E52E34}"/>
          </ac:spMkLst>
        </pc:spChg>
        <pc:graphicFrameChg chg="add mod ord modGraphic">
          <ac:chgData name="Steve Shellhammer" userId="0e71f22d-ee3e-49c0-82ff-dbc290af8082" providerId="ADAL" clId="{ED74AE49-413F-4C18-A93D-4818AE843540}" dt="2020-10-09T16:21:03.387" v="4219" actId="1036"/>
          <ac:graphicFrameMkLst>
            <pc:docMk/>
            <pc:sldMk cId="3446185811" sldId="486"/>
            <ac:graphicFrameMk id="7" creationId="{D5E95D89-708C-4B49-A55F-CCEAB243C4B8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  <pc:spChg chg="mod">
          <ac:chgData name="Steve Shellhammer" userId="0e71f22d-ee3e-49c0-82ff-dbc290af8082" providerId="ADAL" clId="{ED74AE49-413F-4C18-A93D-4818AE843540}" dt="2020-09-30T18:40:31.874" v="3017" actId="14100"/>
          <ac:spMkLst>
            <pc:docMk/>
            <pc:sldMk cId="2266658147" sldId="487"/>
            <ac:spMk id="3" creationId="{32C90941-07D4-4D1D-828B-8B327D358D84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  <pc:spChg chg="mod">
          <ac:chgData name="Steve Shellhammer" userId="0e71f22d-ee3e-49c0-82ff-dbc290af8082" providerId="ADAL" clId="{ED74AE49-413F-4C18-A93D-4818AE843540}" dt="2020-10-08T22:52:28.838" v="3151" actId="404"/>
          <ac:spMkLst>
            <pc:docMk/>
            <pc:sldMk cId="3764238631" sldId="487"/>
            <ac:spMk id="2" creationId="{4989B90D-9847-4F49-B216-7670369E72C2}"/>
          </ac:spMkLst>
        </pc:spChg>
        <pc:spChg chg="mod">
          <ac:chgData name="Steve Shellhammer" userId="0e71f22d-ee3e-49c0-82ff-dbc290af8082" providerId="ADAL" clId="{ED74AE49-413F-4C18-A93D-4818AE843540}" dt="2020-10-09T00:11:38.987" v="3348" actId="14100"/>
          <ac:spMkLst>
            <pc:docMk/>
            <pc:sldMk cId="3764238631" sldId="487"/>
            <ac:spMk id="3" creationId="{7C8819EC-BB46-4FEC-AD6E-6EB4003F71BF}"/>
          </ac:spMkLst>
        </pc:spChg>
        <pc:picChg chg="add del mod">
          <ac:chgData name="Steve Shellhammer" userId="0e71f22d-ee3e-49c0-82ff-dbc290af8082" providerId="ADAL" clId="{ED74AE49-413F-4C18-A93D-4818AE843540}" dt="2020-10-08T22:53:18.673" v="3160" actId="478"/>
          <ac:picMkLst>
            <pc:docMk/>
            <pc:sldMk cId="3764238631" sldId="487"/>
            <ac:picMk id="7" creationId="{584CF5F4-2A4B-4CFA-B6A4-895034FF3F6D}"/>
          </ac:picMkLst>
        </pc:picChg>
        <pc:picChg chg="del mod">
          <ac:chgData name="Steve Shellhammer" userId="0e71f22d-ee3e-49c0-82ff-dbc290af8082" providerId="ADAL" clId="{ED74AE49-413F-4C18-A93D-4818AE843540}" dt="2020-10-09T00:25:05.874" v="3894" actId="478"/>
          <ac:picMkLst>
            <pc:docMk/>
            <pc:sldMk cId="3764238631" sldId="487"/>
            <ac:picMk id="8" creationId="{B7BCBE0F-4FC1-4040-ADB6-BBC270020991}"/>
          </ac:picMkLst>
        </pc:picChg>
        <pc:picChg chg="mod">
          <ac:chgData name="Steve Shellhammer" userId="0e71f22d-ee3e-49c0-82ff-dbc290af8082" providerId="ADAL" clId="{ED74AE49-413F-4C18-A93D-4818AE843540}" dt="2020-10-09T00:25:22.317" v="3896" actId="1076"/>
          <ac:picMkLst>
            <pc:docMk/>
            <pc:sldMk cId="3764238631" sldId="487"/>
            <ac:picMk id="9" creationId="{DF08FEEE-65C9-432F-A6B3-15737EA8B4E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  <pc:spChg chg="mod">
          <ac:chgData name="Steve Shellhammer" userId="0e71f22d-ee3e-49c0-82ff-dbc290af8082" providerId="ADAL" clId="{ED74AE49-413F-4C18-A93D-4818AE843540}" dt="2020-10-08T22:52:36.417" v="3152" actId="20577"/>
          <ac:spMkLst>
            <pc:docMk/>
            <pc:sldMk cId="3454468360" sldId="488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01:49.660" v="3909" actId="20577"/>
          <ac:spMkLst>
            <pc:docMk/>
            <pc:sldMk cId="3454468360" sldId="488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8T22:55:48.383" v="3206" actId="478"/>
          <ac:picMkLst>
            <pc:docMk/>
            <pc:sldMk cId="3454468360" sldId="488"/>
            <ac:picMk id="7" creationId="{8616A9DF-1EFC-463C-B3D9-307099543E53}"/>
          </ac:picMkLst>
        </pc:picChg>
        <pc:picChg chg="mod">
          <ac:chgData name="Steve Shellhammer" userId="0e71f22d-ee3e-49c0-82ff-dbc290af8082" providerId="ADAL" clId="{ED74AE49-413F-4C18-A93D-4818AE843540}" dt="2020-10-09T16:02:20.586" v="3911" actId="1076"/>
          <ac:picMkLst>
            <pc:docMk/>
            <pc:sldMk cId="3454468360" sldId="488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  <pc:spChg chg="mod">
          <ac:chgData name="Steve Shellhammer" userId="0e71f22d-ee3e-49c0-82ff-dbc290af8082" providerId="ADAL" clId="{ED74AE49-413F-4C18-A93D-4818AE843540}" dt="2020-10-09T16:06:16.784" v="3924" actId="20577"/>
          <ac:spMkLst>
            <pc:docMk/>
            <pc:sldMk cId="4254195244" sldId="489"/>
            <ac:spMk id="2" creationId="{082B2151-97BA-40A1-88C5-95797F4006E8}"/>
          </ac:spMkLst>
        </pc:spChg>
        <pc:spChg chg="del">
          <ac:chgData name="Steve Shellhammer" userId="0e71f22d-ee3e-49c0-82ff-dbc290af8082" providerId="ADAL" clId="{ED74AE49-413F-4C18-A93D-4818AE843540}" dt="2020-10-09T00:13:40.276" v="3447" actId="478"/>
          <ac:spMkLst>
            <pc:docMk/>
            <pc:sldMk cId="4254195244" sldId="489"/>
            <ac:spMk id="3" creationId="{D62DF583-1910-432F-91CE-56D6424FE663}"/>
          </ac:spMkLst>
        </pc:spChg>
        <pc:spChg chg="add del mod">
          <ac:chgData name="Steve Shellhammer" userId="0e71f22d-ee3e-49c0-82ff-dbc290af8082" providerId="ADAL" clId="{ED74AE49-413F-4C18-A93D-4818AE843540}" dt="2020-10-09T00:13:43.710" v="3449" actId="478"/>
          <ac:spMkLst>
            <pc:docMk/>
            <pc:sldMk cId="4254195244" sldId="489"/>
            <ac:spMk id="10" creationId="{39A314C2-17D6-4ECC-A336-35FA4D2E1A18}"/>
          </ac:spMkLst>
        </pc:spChg>
        <pc:spChg chg="add mod">
          <ac:chgData name="Steve Shellhammer" userId="0e71f22d-ee3e-49c0-82ff-dbc290af8082" providerId="ADAL" clId="{ED74AE49-413F-4C18-A93D-4818AE843540}" dt="2020-10-09T16:02:35.070" v="3915" actId="20577"/>
          <ac:spMkLst>
            <pc:docMk/>
            <pc:sldMk cId="4254195244" sldId="489"/>
            <ac:spMk id="11" creationId="{4799191B-262C-4DD6-9314-79A029782901}"/>
          </ac:spMkLst>
        </pc:spChg>
        <pc:picChg chg="mod">
          <ac:chgData name="Steve Shellhammer" userId="0e71f22d-ee3e-49c0-82ff-dbc290af8082" providerId="ADAL" clId="{ED74AE49-413F-4C18-A93D-4818AE843540}" dt="2020-10-08T23:54:13.519" v="3219" actId="1076"/>
          <ac:picMkLst>
            <pc:docMk/>
            <pc:sldMk cId="4254195244" sldId="489"/>
            <ac:picMk id="7" creationId="{3169A4A2-58EA-4D6A-8965-ED11C40BF6C8}"/>
          </ac:picMkLst>
        </pc:picChg>
        <pc:picChg chg="del">
          <ac:chgData name="Steve Shellhammer" userId="0e71f22d-ee3e-49c0-82ff-dbc290af8082" providerId="ADAL" clId="{ED74AE49-413F-4C18-A93D-4818AE843540}" dt="2020-10-08T23:53:53.634" v="3217" actId="478"/>
          <ac:picMkLst>
            <pc:docMk/>
            <pc:sldMk cId="4254195244" sldId="489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  <pc:spChg chg="mod">
          <ac:chgData name="Steve Shellhammer" userId="0e71f22d-ee3e-49c0-82ff-dbc290af8082" providerId="ADAL" clId="{ED74AE49-413F-4C18-A93D-4818AE843540}" dt="2020-10-09T00:23:45.252" v="3822" actId="20577"/>
          <ac:spMkLst>
            <pc:docMk/>
            <pc:sldMk cId="3514583303" sldId="490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5:44.688" v="3900" actId="20577"/>
          <ac:spMkLst>
            <pc:docMk/>
            <pc:sldMk cId="3514583303" sldId="490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4:31.434" v="3221" actId="478"/>
          <ac:picMkLst>
            <pc:docMk/>
            <pc:sldMk cId="3514583303" sldId="490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3:20.324" v="3818" actId="478"/>
          <ac:picMkLst>
            <pc:docMk/>
            <pc:sldMk cId="3514583303" sldId="490"/>
            <ac:picMk id="8" creationId="{E984A64F-FFC0-462B-BA25-DE120571926B}"/>
          </ac:picMkLst>
        </pc:picChg>
        <pc:picChg chg="mod">
          <ac:chgData name="Steve Shellhammer" userId="0e71f22d-ee3e-49c0-82ff-dbc290af8082" providerId="ADAL" clId="{ED74AE49-413F-4C18-A93D-4818AE843540}" dt="2020-10-09T00:23:43.329" v="3821" actId="1076"/>
          <ac:picMkLst>
            <pc:docMk/>
            <pc:sldMk cId="3514583303" sldId="490"/>
            <ac:picMk id="9" creationId="{2311F3E7-32E3-4E6D-82CD-94DDE8241504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  <pc:spChg chg="mod">
          <ac:chgData name="Steve Shellhammer" userId="0e71f22d-ee3e-49c0-82ff-dbc290af8082" providerId="ADAL" clId="{ED74AE49-413F-4C18-A93D-4818AE843540}" dt="2020-10-08T23:57:08.411" v="3247" actId="20577"/>
          <ac:spMkLst>
            <pc:docMk/>
            <pc:sldMk cId="2033409932" sldId="491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14:23.849" v="3498" actId="20577"/>
          <ac:spMkLst>
            <pc:docMk/>
            <pc:sldMk cId="2033409932" sldId="491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6:10.579" v="3237" actId="478"/>
          <ac:picMkLst>
            <pc:docMk/>
            <pc:sldMk cId="2033409932" sldId="491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6:49.839" v="3901" actId="478"/>
          <ac:picMkLst>
            <pc:docMk/>
            <pc:sldMk cId="2033409932" sldId="491"/>
            <ac:picMk id="8" creationId="{F67C116F-6C44-462C-8CC2-111DB469B63A}"/>
          </ac:picMkLst>
        </pc:picChg>
        <pc:picChg chg="mod">
          <ac:chgData name="Steve Shellhammer" userId="0e71f22d-ee3e-49c0-82ff-dbc290af8082" providerId="ADAL" clId="{ED74AE49-413F-4C18-A93D-4818AE843540}" dt="2020-10-09T00:27:15.526" v="3905" actId="1076"/>
          <ac:picMkLst>
            <pc:docMk/>
            <pc:sldMk cId="2033409932" sldId="491"/>
            <ac:picMk id="9" creationId="{B4AF6DB8-1984-4DDC-974C-A45EEA2BF17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  <pc:spChg chg="mod">
          <ac:chgData name="Steve Shellhammer" userId="0e71f22d-ee3e-49c0-82ff-dbc290af8082" providerId="ADAL" clId="{ED74AE49-413F-4C18-A93D-4818AE843540}" dt="2020-10-08T23:59:21.337" v="3268" actId="403"/>
          <ac:spMkLst>
            <pc:docMk/>
            <pc:sldMk cId="3912687455" sldId="492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30.187" v="3817" actId="20577"/>
          <ac:spMkLst>
            <pc:docMk/>
            <pc:sldMk cId="3912687455" sldId="492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00:07:20.696" v="3296" actId="478"/>
          <ac:picMkLst>
            <pc:docMk/>
            <pc:sldMk cId="3912687455" sldId="492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8:21.189" v="3928" actId="1076"/>
          <ac:picMkLst>
            <pc:docMk/>
            <pc:sldMk cId="3912687455" sldId="492"/>
            <ac:picMk id="7" creationId="{BBE3F555-F70E-4875-90C5-D54D2476A680}"/>
          </ac:picMkLst>
        </pc:picChg>
        <pc:picChg chg="del">
          <ac:chgData name="Steve Shellhammer" userId="0e71f22d-ee3e-49c0-82ff-dbc290af8082" providerId="ADAL" clId="{ED74AE49-413F-4C18-A93D-4818AE843540}" dt="2020-10-08T23:57:44.876" v="3253" actId="478"/>
          <ac:picMkLst>
            <pc:docMk/>
            <pc:sldMk cId="3912687455" sldId="492"/>
            <ac:picMk id="8" creationId="{F67C116F-6C44-462C-8CC2-111DB469B63A}"/>
          </ac:picMkLst>
        </pc:picChg>
        <pc:picChg chg="del">
          <ac:chgData name="Steve Shellhammer" userId="0e71f22d-ee3e-49c0-82ff-dbc290af8082" providerId="ADAL" clId="{ED74AE49-413F-4C18-A93D-4818AE843540}" dt="2020-10-09T00:07:35.095" v="3297"/>
          <ac:picMkLst>
            <pc:docMk/>
            <pc:sldMk cId="3912687455" sldId="492"/>
            <ac:picMk id="9" creationId="{563CACBE-457E-4933-ACD9-8BDA9BE49E5B}"/>
          </ac:picMkLst>
        </pc:picChg>
        <pc:picChg chg="del">
          <ac:chgData name="Steve Shellhammer" userId="0e71f22d-ee3e-49c0-82ff-dbc290af8082" providerId="ADAL" clId="{ED74AE49-413F-4C18-A93D-4818AE843540}" dt="2020-10-09T00:07:46.840" v="3298" actId="478"/>
          <ac:picMkLst>
            <pc:docMk/>
            <pc:sldMk cId="3912687455" sldId="492"/>
            <ac:picMk id="10" creationId="{696A280A-24AA-4397-BCD6-2F73FA963A78}"/>
          </ac:picMkLst>
        </pc:picChg>
        <pc:picChg chg="del mod">
          <ac:chgData name="Steve Shellhammer" userId="0e71f22d-ee3e-49c0-82ff-dbc290af8082" providerId="ADAL" clId="{ED74AE49-413F-4C18-A93D-4818AE843540}" dt="2020-10-09T16:07:59.851" v="3925" actId="478"/>
          <ac:picMkLst>
            <pc:docMk/>
            <pc:sldMk cId="3912687455" sldId="492"/>
            <ac:picMk id="11" creationId="{39596136-F159-41E5-BEF2-75436C8F9EF4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  <pc:spChg chg="mod">
          <ac:chgData name="Steve Shellhammer" userId="0e71f22d-ee3e-49c0-82ff-dbc290af8082" providerId="ADAL" clId="{ED74AE49-413F-4C18-A93D-4818AE843540}" dt="2020-10-09T00:01:11.590" v="3293" actId="404"/>
          <ac:spMkLst>
            <pc:docMk/>
            <pc:sldMk cId="3267503242" sldId="493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0:00.936" v="3756" actId="14100"/>
          <ac:spMkLst>
            <pc:docMk/>
            <pc:sldMk cId="3267503242" sldId="493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00:33.472" v="3282" actId="478"/>
          <ac:picMkLst>
            <pc:docMk/>
            <pc:sldMk cId="3267503242" sldId="493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3:35.018" v="3917" actId="1076"/>
          <ac:picMkLst>
            <pc:docMk/>
            <pc:sldMk cId="3267503242" sldId="493"/>
            <ac:picMk id="8" creationId="{3B8BE99E-708B-4AA3-8300-816DF1C8E35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  <pc:spChg chg="mod">
          <ac:chgData name="Steve Shellhammer" userId="0e71f22d-ee3e-49c0-82ff-dbc290af8082" providerId="ADAL" clId="{ED74AE49-413F-4C18-A93D-4818AE843540}" dt="2020-10-09T00:09:50.054" v="3306" actId="20577"/>
          <ac:spMkLst>
            <pc:docMk/>
            <pc:sldMk cId="1545545651" sldId="494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13.123" v="3813" actId="1076"/>
          <ac:spMkLst>
            <pc:docMk/>
            <pc:sldMk cId="1545545651" sldId="494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16:17:52.152" v="4068" actId="478"/>
          <ac:picMkLst>
            <pc:docMk/>
            <pc:sldMk cId="1545545651" sldId="494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8:07.740" v="4070" actId="1076"/>
          <ac:picMkLst>
            <pc:docMk/>
            <pc:sldMk cId="1545545651" sldId="494"/>
            <ac:picMk id="8" creationId="{1C9876AC-BAB1-400A-8FBC-D61FE3494288}"/>
          </ac:picMkLst>
        </pc:picChg>
        <pc:picChg chg="del">
          <ac:chgData name="Steve Shellhammer" userId="0e71f22d-ee3e-49c0-82ff-dbc290af8082" providerId="ADAL" clId="{ED74AE49-413F-4C18-A93D-4818AE843540}" dt="2020-10-09T00:03:28.400" v="3295" actId="478"/>
          <ac:picMkLst>
            <pc:docMk/>
            <pc:sldMk cId="1545545651" sldId="494"/>
            <ac:picMk id="8" creationId="{3B8BE99E-708B-4AA3-8300-816DF1C8E357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  <pc:spChg chg="mod">
          <ac:chgData name="Steve Shellhammer" userId="0e71f22d-ee3e-49c0-82ff-dbc290af8082" providerId="ADAL" clId="{ED74AE49-413F-4C18-A93D-4818AE843540}" dt="2020-10-09T00:10:18.390" v="3319" actId="20577"/>
          <ac:spMkLst>
            <pc:docMk/>
            <pc:sldMk cId="1836799658" sldId="495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15:12.626" v="4067" actId="14100"/>
          <ac:spMkLst>
            <pc:docMk/>
            <pc:sldMk cId="1836799658" sldId="495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10:20.420" v="3320" actId="478"/>
          <ac:picMkLst>
            <pc:docMk/>
            <pc:sldMk cId="1836799658" sldId="495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5:08.461" v="4065" actId="1076"/>
          <ac:picMkLst>
            <pc:docMk/>
            <pc:sldMk cId="1836799658" sldId="495"/>
            <ac:picMk id="8" creationId="{DA0EA314-22C5-440C-A58D-20C242FB3614}"/>
          </ac:picMkLst>
        </pc:picChg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  <pc:spChg chg="mod">
          <ac:chgData name="Steve Shellhammer" userId="0e71f22d-ee3e-49c0-82ff-dbc290af8082" providerId="ADAL" clId="{ED74AE49-413F-4C18-A93D-4818AE843540}" dt="2020-10-09T16:23:12.603" v="4500" actId="14100"/>
          <ac:spMkLst>
            <pc:docMk/>
            <pc:sldMk cId="54922741" sldId="496"/>
            <ac:spMk id="2" creationId="{A5AB9E06-34EE-4AA5-926C-DBEE09E81295}"/>
          </ac:spMkLst>
        </pc:spChg>
        <pc:spChg chg="mod">
          <ac:chgData name="Steve Shellhammer" userId="0e71f22d-ee3e-49c0-82ff-dbc290af8082" providerId="ADAL" clId="{ED74AE49-413F-4C18-A93D-4818AE843540}" dt="2020-10-09T16:33:13.282" v="4768" actId="14100"/>
          <ac:spMkLst>
            <pc:docMk/>
            <pc:sldMk cId="54922741" sldId="496"/>
            <ac:spMk id="3" creationId="{4B1467B8-214A-4972-BF9A-EC2AA836C9E8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  <pc:spChg chg="del">
          <ac:chgData name="Steve Shellhammer" userId="0e71f22d-ee3e-49c0-82ff-dbc290af8082" providerId="ADAL" clId="{ED74AE49-413F-4C18-A93D-4818AE843540}" dt="2020-10-09T16:24:05.791" v="4504" actId="478"/>
          <ac:spMkLst>
            <pc:docMk/>
            <pc:sldMk cId="1626241637" sldId="497"/>
            <ac:spMk id="2" creationId="{0A4CE6B8-AEA2-4A8D-BB50-0E69EC2B033D}"/>
          </ac:spMkLst>
        </pc:spChg>
        <pc:spChg chg="del">
          <ac:chgData name="Steve Shellhammer" userId="0e71f22d-ee3e-49c0-82ff-dbc290af8082" providerId="ADAL" clId="{ED74AE49-413F-4C18-A93D-4818AE843540}" dt="2020-10-09T16:24:03.343" v="4503" actId="478"/>
          <ac:spMkLst>
            <pc:docMk/>
            <pc:sldMk cId="1626241637" sldId="497"/>
            <ac:spMk id="3" creationId="{025CD11E-B87A-4A48-89F0-86ABE877613E}"/>
          </ac:spMkLst>
        </pc:spChg>
        <pc:graphicFrameChg chg="add mod modGraphic">
          <ac:chgData name="Steve Shellhammer" userId="0e71f22d-ee3e-49c0-82ff-dbc290af8082" providerId="ADAL" clId="{ED74AE49-413F-4C18-A93D-4818AE843540}" dt="2020-10-09T16:33:36.480" v="4776" actId="1035"/>
          <ac:graphicFrameMkLst>
            <pc:docMk/>
            <pc:sldMk cId="1626241637" sldId="497"/>
            <ac:graphicFrameMk id="8" creationId="{EE7CD8B3-A49D-4B19-B2C3-75FA3AE19EC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802.11-23/0040r0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646854"/>
            <a:ext cx="9495453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200" dirty="0">
                <a:cs typeface="Calibri" panose="020F0502020204030204" pitchFamily="34" charset="0"/>
              </a:rPr>
              <a:t>Proposal on 320 MHz Ranging NDP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</a:t>
            </a:r>
            <a:r>
              <a:rPr lang="en-GB" sz="2133"/>
              <a:t>:</a:t>
            </a:r>
            <a:r>
              <a:rPr lang="en-GB" sz="2133" b="0"/>
              <a:t> 2023-01-13</a:t>
            </a:r>
            <a:endParaRPr lang="en-GB" sz="2133" b="0" dirty="0">
              <a:highlight>
                <a:srgbClr val="FFFF00"/>
              </a:highlight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42585"/>
              </p:ext>
            </p:extLst>
          </p:nvPr>
        </p:nvGraphicFramePr>
        <p:xfrm>
          <a:off x="609600" y="2590800"/>
          <a:ext cx="7655876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8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2104821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229179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 Raissinia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alirezar@qti.qualcomm.com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188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Yanjun Sun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yanjuns@qti.qualcomm.com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7782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70878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(No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3405"/>
            <a:ext cx="3886200" cy="4387427"/>
          </a:xfrm>
        </p:spPr>
        <p:txBody>
          <a:bodyPr/>
          <a:lstStyle/>
          <a:p>
            <a:r>
              <a:rPr lang="en-US" sz="2200" dirty="0"/>
              <a:t>Natural Extension from 11az</a:t>
            </a:r>
          </a:p>
          <a:p>
            <a:r>
              <a:rPr lang="en-US" sz="2200" dirty="0"/>
              <a:t>Change from a 2-way Octet Parser to a 4-way Octet Parser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718A0D-53C8-4E6A-A034-E49E8D34E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8363" y="1981200"/>
            <a:ext cx="5279231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(80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69" y="1553381"/>
            <a:ext cx="4165602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Here we stick with the 4-way parser</a:t>
            </a:r>
          </a:p>
          <a:p>
            <a:pPr marL="171450" indent="-171450"/>
            <a:r>
              <a:rPr lang="en-US" sz="2000" dirty="0"/>
              <a:t>A 3-way parser would work in this case but not in the 40 MHz puncturing case</a:t>
            </a:r>
          </a:p>
          <a:p>
            <a:pPr marL="171450" indent="-171450"/>
            <a:r>
              <a:rPr lang="en-US" sz="2000" u="sng" dirty="0"/>
              <a:t>We just drop pseudo random octets we do not need</a:t>
            </a:r>
          </a:p>
          <a:p>
            <a:pPr marL="659143" lvl="1" indent="-171450"/>
            <a:r>
              <a:rPr lang="en-US" sz="1800" dirty="0"/>
              <a:t>A few comments about enough pseudo random octets provided in the backup</a:t>
            </a:r>
          </a:p>
          <a:p>
            <a:pPr marL="171450" indent="-171450"/>
            <a:r>
              <a:rPr lang="en-US" sz="2000" dirty="0"/>
              <a:t>It is the same process at transmitter and receiver, so tones are populated the same in both transmitter and receiver</a:t>
            </a:r>
          </a:p>
          <a:p>
            <a:pPr marL="171450" indent="-171450"/>
            <a:r>
              <a:rPr lang="en-US" sz="2000" dirty="0"/>
              <a:t>Any of the four 80 MHz segments can be punctured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5685FA5-FB24-4C86-8FED-BC8D6519F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2359" y="1905000"/>
            <a:ext cx="5279231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(40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8021"/>
            <a:ext cx="3527796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Here we see the advantage of sticking with the 4-way parser</a:t>
            </a:r>
          </a:p>
          <a:p>
            <a:pPr marL="171450" indent="-171450"/>
            <a:r>
              <a:rPr lang="en-US" sz="2000" dirty="0"/>
              <a:t>We drop the octets that would have populated the tones of the first 40 MHz</a:t>
            </a:r>
          </a:p>
          <a:p>
            <a:pPr marL="171450" indent="-171450"/>
            <a:r>
              <a:rPr lang="en-US" sz="2000" u="sng" dirty="0"/>
              <a:t>No need to change the architecture</a:t>
            </a:r>
          </a:p>
          <a:p>
            <a:pPr marL="171450" indent="-171450"/>
            <a:r>
              <a:rPr lang="en-US" sz="2000" dirty="0"/>
              <a:t>It is the same process at transmitter and receiver, so tones are populated the same in both transmitter and receiver</a:t>
            </a:r>
          </a:p>
          <a:p>
            <a:pPr marL="171450" indent="-171450"/>
            <a:r>
              <a:rPr lang="en-US" sz="2000" dirty="0"/>
              <a:t>Any of the four 40 MHz segments can be punctured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59366A-C52E-420A-8DD0-679D2F07E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4151" y="1905000"/>
            <a:ext cx="5736431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663-731C-4244-919F-94AA6C5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sz="3200" dirty="0"/>
              <a:t>320 MHz Secure LTF (40 &amp; 80 MHz Puncturing)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62B5E-6BD0-437A-A346-A11FE2A8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8021"/>
            <a:ext cx="3527796" cy="5073836"/>
          </a:xfrm>
        </p:spPr>
        <p:txBody>
          <a:bodyPr/>
          <a:lstStyle/>
          <a:p>
            <a:pPr marL="171450" indent="-171450"/>
            <a:r>
              <a:rPr lang="en-US" sz="2000" dirty="0"/>
              <a:t>This architecture also works for the case of 40 &amp; 80 MHz puncturing</a:t>
            </a:r>
          </a:p>
          <a:p>
            <a:pPr marL="171450" indent="-171450"/>
            <a:r>
              <a:rPr lang="en-US" sz="2000" dirty="0"/>
              <a:t>Being able to drop pseudo random octets makes using the same architecture possible and simplifies the implementation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4051-B149-4966-A2B5-0578E541E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2EE2-6C9D-45D8-A562-FEC8DBEBFE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08E3F3-46C1-40D9-8651-3968AC8BED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96DD143-4AD4-475D-B0C8-50AD183C6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937" y="1981200"/>
            <a:ext cx="5757863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6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C006-53E8-48A8-A385-A00F964F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320 MHz Secure LTFs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1AD7A-530B-4C1D-BC06-669AD5D94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Proposal #4</a:t>
            </a:r>
          </a:p>
          <a:p>
            <a:pPr lvl="1"/>
            <a:r>
              <a:rPr lang="en-US" dirty="0"/>
              <a:t>We propose that a 4-way octet parser be used to parse the pseudo random octets between the four 80-MHz segments</a:t>
            </a:r>
          </a:p>
          <a:p>
            <a:pPr lvl="1"/>
            <a:r>
              <a:rPr lang="en-US" dirty="0"/>
              <a:t>We propose that when either 40 MHz and/or 80 MHz is punctured then the pseudo random octets which would have been sent to that punctured bandwidth be dropped at both the transmitter and the receiver</a:t>
            </a:r>
          </a:p>
          <a:p>
            <a:r>
              <a:rPr lang="en-US" dirty="0"/>
              <a:t>Note: This is illustrated on Slides 10-13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05BB8-D5C2-45D5-B52F-2ADB61876F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75489-B9B1-41D7-8C00-045F1C8C8C1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B2B259-AA4C-400A-A6E0-2E261962C7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18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3D94-27A7-4AB0-A052-F4911881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31523"/>
            <a:ext cx="8991600" cy="868678"/>
          </a:xfrm>
        </p:spPr>
        <p:txBody>
          <a:bodyPr/>
          <a:lstStyle/>
          <a:p>
            <a:r>
              <a:rPr lang="en-US" dirty="0"/>
              <a:t>Signaling 320 MHz Ranging NDP in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BDB7D-60D1-427B-A972-A6A4F2C8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1"/>
            <a:ext cx="8578427" cy="4920965"/>
          </a:xfrm>
        </p:spPr>
        <p:txBody>
          <a:bodyPr/>
          <a:lstStyle/>
          <a:p>
            <a:r>
              <a:rPr lang="en-US" dirty="0"/>
              <a:t>In the 320 MHz Ranging NDP the intended receiver of the NDP knows from the NDP U-SIG bandwidth field and the preceding NDPA that this is a 320 MHz Ranging NDP</a:t>
            </a:r>
          </a:p>
          <a:p>
            <a:r>
              <a:rPr lang="en-US" dirty="0"/>
              <a:t>In the 320 MHz TB Ranging NDP the AP is the intended receiver</a:t>
            </a:r>
          </a:p>
          <a:p>
            <a:pPr lvl="1"/>
            <a:r>
              <a:rPr lang="en-US" dirty="0"/>
              <a:t>Since the AP solicited the NDP with the Trigger frame, it knows it will be receiving the 320 MHz TB Ranging NDP</a:t>
            </a:r>
          </a:p>
          <a:p>
            <a:r>
              <a:rPr lang="en-US" dirty="0"/>
              <a:t>It is useful to signal in the preamble of the NDP that this is a Ranging NDP and not a traditional EHT NDP (as currently signaled in U-SIG)</a:t>
            </a:r>
          </a:p>
          <a:p>
            <a:pPr lvl="1"/>
            <a:r>
              <a:rPr lang="en-US" dirty="0"/>
              <a:t>Informs Third-Party STAs this is a Ranging NDP</a:t>
            </a:r>
          </a:p>
          <a:p>
            <a:pPr lvl="1"/>
            <a:r>
              <a:rPr lang="en-US" dirty="0"/>
              <a:t>Useful for Sniffers to ease parsing of PPDUs</a:t>
            </a:r>
          </a:p>
          <a:p>
            <a:r>
              <a:rPr lang="en-US" dirty="0"/>
              <a:t>Do this for both the 320 MHz Ranging NDP and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6DA05-19CC-494F-990F-9E5076E9CB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948F-FF2C-4B67-A719-1B4E8B356AA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129321-EC6A-4A6B-94CD-22C3F774F3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54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AF14-6256-4C0B-A7DF-B91153FD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448800" cy="887783"/>
          </a:xfrm>
        </p:spPr>
        <p:txBody>
          <a:bodyPr/>
          <a:lstStyle/>
          <a:p>
            <a:r>
              <a:rPr lang="en-US" sz="3200" dirty="0"/>
              <a:t>Indicating Ranging NDP in 320 MHz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EDA0-1C99-4A7E-8FAE-20BF7373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1905000"/>
            <a:ext cx="4876800" cy="4387427"/>
          </a:xfrm>
        </p:spPr>
        <p:txBody>
          <a:bodyPr/>
          <a:lstStyle/>
          <a:p>
            <a:r>
              <a:rPr lang="en-US" sz="2000" dirty="0"/>
              <a:t>The MU PPDU preamble will be used for the 320 MHz Ranging NDP</a:t>
            </a:r>
          </a:p>
          <a:p>
            <a:r>
              <a:rPr lang="en-US" sz="2000" dirty="0"/>
              <a:t>Currently there is a field which indicates if this is an NDP</a:t>
            </a:r>
          </a:p>
          <a:p>
            <a:r>
              <a:rPr lang="en-US" sz="2000" dirty="0"/>
              <a:t>This is the U-SIG PPDU Type And Compression Mode field (U-SIG-2 B0-B1)</a:t>
            </a:r>
          </a:p>
          <a:p>
            <a:r>
              <a:rPr lang="en-US" sz="2000" dirty="0"/>
              <a:t>We could set the “PPDU Type And Compression Mode” field to a value of 3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There are also some reserved bits (Validate or Disregard) in the U-SIG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We can also consider using one of the reserved bits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5A4B-261A-4D13-82DB-F84FB8746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17AD-B895-4506-97AB-3BD0EB208B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7E7862-AE0D-4AF3-B720-85252A4D80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46F3B-E8E2-482D-8D3C-5AE8393B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025705"/>
            <a:ext cx="3729038" cy="47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8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AF14-6256-4C0B-A7DF-B91153FD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1522"/>
            <a:ext cx="9448800" cy="887783"/>
          </a:xfrm>
        </p:spPr>
        <p:txBody>
          <a:bodyPr/>
          <a:lstStyle/>
          <a:p>
            <a:r>
              <a:rPr lang="en-US" sz="3200" dirty="0"/>
              <a:t>Indicating TB Ranging NDP in 320 MHz Preamble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CEDA0-1C99-4A7E-8FAE-20BF7373D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8991600" cy="4387427"/>
          </a:xfrm>
        </p:spPr>
        <p:txBody>
          <a:bodyPr/>
          <a:lstStyle/>
          <a:p>
            <a:r>
              <a:rPr lang="en-US" sz="2200" dirty="0"/>
              <a:t>Currently there is not a TB EHT NDP</a:t>
            </a:r>
          </a:p>
          <a:p>
            <a:r>
              <a:rPr lang="en-US" sz="2200" dirty="0"/>
              <a:t>As mentioned earlier we would need to build this upon the EHT TB PPDU</a:t>
            </a:r>
          </a:p>
          <a:p>
            <a:r>
              <a:rPr lang="en-US" sz="2200" dirty="0"/>
              <a:t>The U-SIG is a little different in the TB PPDU</a:t>
            </a:r>
          </a:p>
          <a:p>
            <a:r>
              <a:rPr lang="en-US" sz="2200" dirty="0"/>
              <a:t>The PPDU Type And Compression Mode field is also present in the U-SIG of the TB PPDU</a:t>
            </a:r>
          </a:p>
          <a:p>
            <a:r>
              <a:rPr lang="en-US" sz="2200" dirty="0"/>
              <a:t>There are also some reserved bits (Validate or </a:t>
            </a:r>
            <a:r>
              <a:rPr lang="en-US" sz="2200" dirty="0" err="1"/>
              <a:t>Disreguard</a:t>
            </a:r>
            <a:r>
              <a:rPr lang="en-US" sz="2200" dirty="0"/>
              <a:t>) in the U-SIG of the TB PPDU </a:t>
            </a:r>
          </a:p>
          <a:p>
            <a:r>
              <a:rPr lang="en-US" sz="2200" dirty="0"/>
              <a:t>So, we should be able to signal in the U-SIG of the TB PPDU that this is a 320 MHz TB Ranging NDP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5A4B-261A-4D13-82DB-F84FB87463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17AD-B895-4506-97AB-3BD0EB208B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7E7862-AE0D-4AF3-B720-85252A4D80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56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583E-05DE-4C52-B93C-91863939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Signaling Approach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A74C530-B7B0-46F8-B1EC-0DD9A410A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923823"/>
              </p:ext>
            </p:extLst>
          </p:nvPr>
        </p:nvGraphicFramePr>
        <p:xfrm>
          <a:off x="228600" y="1752600"/>
          <a:ext cx="9296400" cy="132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8333617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811887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420226124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80632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of Ranging 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EHT PPDU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U-SIG UL/DL Field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U-SIG PPDU Type And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Compression Mode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47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320 MHz Ranging 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 PPDU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72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320 MHz TB Ranging 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 PPDU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2041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6023B-6719-4E25-B048-F1F4BB2465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76BE-6344-466E-8E98-26717554F4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6AF64D-73CC-479E-850F-F6E4FDCC507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BC5933-DACB-4D9D-9FA6-0AB4D3F08EEF}"/>
              </a:ext>
            </a:extLst>
          </p:cNvPr>
          <p:cNvSpPr txBox="1">
            <a:spLocks/>
          </p:cNvSpPr>
          <p:nvPr/>
        </p:nvSpPr>
        <p:spPr bwMode="auto">
          <a:xfrm>
            <a:off x="381000" y="3505200"/>
            <a:ext cx="9144000" cy="2690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/>
              <a:t>The UL/DL indicates if this is transmitted by an AP (Downlink) or if it is sent to an AP (Uplink)</a:t>
            </a:r>
          </a:p>
          <a:p>
            <a:pPr lvl="1"/>
            <a:r>
              <a:rPr lang="en-US" sz="2000" kern="0"/>
              <a:t>The downlink case uses at EHT MU PPDU preamble</a:t>
            </a:r>
          </a:p>
          <a:p>
            <a:pPr lvl="1"/>
            <a:r>
              <a:rPr lang="en-US" sz="2000" kern="0"/>
              <a:t>The uplink case uses an EHT TB PPDU preamble</a:t>
            </a:r>
          </a:p>
          <a:p>
            <a:r>
              <a:rPr lang="en-US" sz="2000" kern="0"/>
              <a:t>The PPDU Type and Compression Mode is set to 3 for both the 320 MHz Ranging NDP and the 320 MHz TB Ranging NDP</a:t>
            </a:r>
          </a:p>
          <a:p>
            <a:pPr lvl="1"/>
            <a:r>
              <a:rPr lang="en-US" sz="2000" kern="0"/>
              <a:t>This value of 3 is Validate in both the EHT MU PPDU and the EHT TB PPDU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95416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D041-48A3-480F-A894-223AC21A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3200" dirty="0"/>
              <a:t>Proposal on Signaling the PPDU is a Ranging NPD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D2D4-437B-416B-96A6-063A2682B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Proposal #5</a:t>
            </a:r>
          </a:p>
          <a:p>
            <a:pPr lvl="1"/>
            <a:r>
              <a:rPr lang="en-US" dirty="0"/>
              <a:t>We propose in both the 320 MHz Ranging NDP and the 320 MHz TB Ranging NDP signaling be included in the U-SIG indicating the NDP is a 320 MHz Ranging NDP</a:t>
            </a:r>
          </a:p>
          <a:p>
            <a:r>
              <a:rPr lang="en-US" sz="2000" dirty="0"/>
              <a:t>Note: Since there are several options for this signaling, we will include straw polls on these options for both the 320 MHz Ranging NDP and the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28422-C902-4E2E-8204-84E3A4A935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185C-8B77-405A-8B26-78A8E573647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6D4B39-A230-4732-A455-84175C0466B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17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7AFF-F7CF-4EB9-5FDA-25E40C32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8D672-8B76-F916-922D-22B8827E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8380307" cy="4387427"/>
          </a:xfrm>
        </p:spPr>
        <p:txBody>
          <a:bodyPr/>
          <a:lstStyle/>
          <a:p>
            <a:r>
              <a:rPr lang="en-US" dirty="0"/>
              <a:t>There are several areas where enhancements are needed to support 320 MHz Ranging in 802.11bk</a:t>
            </a:r>
          </a:p>
          <a:p>
            <a:r>
              <a:rPr lang="en-US" dirty="0"/>
              <a:t>Here we focus on the 320 MHz Ranging NDP and the 320 MHz TB Ranging NDP</a:t>
            </a:r>
          </a:p>
          <a:p>
            <a:endParaRPr lang="en-US" dirty="0"/>
          </a:p>
          <a:p>
            <a:r>
              <a:rPr lang="en-US" dirty="0"/>
              <a:t>We begin by providing some background related to 802.11az and 802.11be</a:t>
            </a:r>
          </a:p>
          <a:p>
            <a:r>
              <a:rPr lang="en-US" dirty="0"/>
              <a:t>Then we make several proposals on the 320 MHz Ranging NDP and the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1A671-4DC4-365E-73F8-802363B55B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D75-7C2F-1F9F-495F-0DD4C818E64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C1FD0B-168A-D230-D1B3-CA6AF003461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9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29B1-DB7B-4EDE-A0C8-CDCF7AAC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Packet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99CA-94E1-40B7-93D1-5D2D5A04C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packet extension (PE) in the Ranging NDP is 4 µs</a:t>
            </a:r>
          </a:p>
          <a:p>
            <a:r>
              <a:rPr lang="en-US" dirty="0"/>
              <a:t>Given that we are extending the bandwidth to 320 MHz we think it is good to increase the PE to 8 µs in the 320 MHz Ranging NDP and the 320 MHz TB Ranging NDP</a:t>
            </a:r>
          </a:p>
          <a:p>
            <a:pPr lvl="1"/>
            <a:r>
              <a:rPr lang="en-US" dirty="0"/>
              <a:t>This provides the receiver some additional time for computations</a:t>
            </a:r>
          </a:p>
          <a:p>
            <a:endParaRPr lang="en-US" dirty="0"/>
          </a:p>
          <a:p>
            <a:r>
              <a:rPr lang="en-US" dirty="0"/>
              <a:t>Proposal #6</a:t>
            </a:r>
          </a:p>
          <a:p>
            <a:pPr lvl="1"/>
            <a:r>
              <a:rPr lang="en-US" dirty="0"/>
              <a:t>We propose an 8 µs PE duration for both the 320 MHz Ranging NDP and the 320 MHz TB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D3E9-493B-4DED-B435-ABC55E6F6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3CFD3-E786-4138-B3BB-6C97BD0D63D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D80E79-376C-46B8-A625-D4839D2294A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74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5D35-71DA-48A8-A741-6D8A8679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48362"/>
            <a:ext cx="8288868" cy="67563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A698-F90E-43DB-A74F-D7DA80767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1905000"/>
            <a:ext cx="8107680" cy="4800600"/>
          </a:xfrm>
        </p:spPr>
        <p:txBody>
          <a:bodyPr/>
          <a:lstStyle/>
          <a:p>
            <a:r>
              <a:rPr lang="en-US" dirty="0"/>
              <a:t>We provided relevant background on 802.11ax and 802.11be</a:t>
            </a:r>
          </a:p>
          <a:p>
            <a:r>
              <a:rPr lang="en-US" dirty="0"/>
              <a:t>We provided several proposals on the 320 MHz Ranging NDP and the 320 MHz TB Ranging NDP</a:t>
            </a:r>
          </a:p>
          <a:p>
            <a:r>
              <a:rPr lang="en-US" dirty="0"/>
              <a:t>We provide several Straw Polls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3249A-75D1-4566-BE1F-CF77803CC9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EB35A-63C4-4910-9172-D5AAE50E6A0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CF4666-E992-4662-B4E1-C072C21862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041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8A2B-6D72-4FA1-98F7-4C0EFFE6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5D9F3-7575-4FC5-A0F3-65F1FC857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113282"/>
            <a:ext cx="8380307" cy="4387427"/>
          </a:xfrm>
        </p:spPr>
        <p:txBody>
          <a:bodyPr/>
          <a:lstStyle/>
          <a:p>
            <a:r>
              <a:rPr lang="en-US" dirty="0"/>
              <a:t>Do you agree that 802.11bk will only support the 2x LTF with 1.6 µs GI for both the 320 MHz Ranging NDP and the 320 MHz TB Ranging NDP?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51C90-3D16-4C79-AD8D-C520D1D295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36517-04FF-4390-A44B-B9B11D11311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4DB73F-7D21-49B4-9489-1B851EB7037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38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for non-secure ranging 802.11bk will use the 320 EHT LTFs for both the 320 MHz Ranging NDP and the 320 MHz TB Ranging NDP?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802.11bk will support up to eight EHT-LTF Repetition Blocks for both the 320 MHz Ranging NDP and the 320 MHz TB Ranging NDP?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635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9128"/>
            <a:ext cx="8288868" cy="814872"/>
          </a:xfrm>
        </p:spPr>
        <p:txBody>
          <a:bodyPr/>
          <a:lstStyle/>
          <a:p>
            <a:r>
              <a:rPr lang="en-US" dirty="0"/>
              <a:t>Straw Poll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24000"/>
            <a:ext cx="7726680" cy="4505963"/>
          </a:xfrm>
        </p:spPr>
        <p:txBody>
          <a:bodyPr/>
          <a:lstStyle/>
          <a:p>
            <a:r>
              <a:rPr lang="en-US" dirty="0"/>
              <a:t>Do you agree that for secure ranging 802.11bk will use a 4-way octet parser to parse the pseudo random octets between the four 80-MHz segments, and that when either 40 MHz and/or 80 MHz is punctured then the pseudo random octets which would have been sent to that punctured bandwidth be dropped at both the transmitter and the receiver</a:t>
            </a:r>
          </a:p>
          <a:p>
            <a:r>
              <a:rPr lang="en-US" dirty="0"/>
              <a:t>Note: This is illustrated on Slides 10-13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912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in 802.11bk an 8 µs PE duration will be used in both the 320 MHz Ranging NDP and the 320 MHz TB Ranging NDP?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491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2A7B-57C1-4DAE-AF8E-DA91ACE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3F3E-8930-4F72-BC32-D4A98BA6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in both the 320 MHz Ranging NDP and the 320 MHz TB Ranging NDP signaling be included in the U-SIG indicating the NDP is a Ranging NDP?</a:t>
            </a:r>
          </a:p>
          <a:p>
            <a:endParaRPr lang="en-US" dirty="0"/>
          </a:p>
          <a:p>
            <a:r>
              <a:rPr lang="en-US" dirty="0"/>
              <a:t>Yes			</a:t>
            </a:r>
          </a:p>
          <a:p>
            <a:r>
              <a:rPr lang="en-US" dirty="0"/>
              <a:t>No			</a:t>
            </a:r>
          </a:p>
          <a:p>
            <a:r>
              <a:rPr lang="en-US" dirty="0"/>
              <a:t>Abstain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1693-A120-40BD-B2B7-2CB7123B4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F2ED-D429-47B9-ACC2-49E1B6C766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E036B4-3FEF-4C71-885E-51F121A4B03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34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D7EF-38B6-4F2A-BD68-2A26FBF9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5ED5-21B3-4649-BA23-802FEC44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52418"/>
            <a:ext cx="8288868" cy="4548292"/>
          </a:xfrm>
        </p:spPr>
        <p:txBody>
          <a:bodyPr/>
          <a:lstStyle/>
          <a:p>
            <a:r>
              <a:rPr lang="en-US" dirty="0"/>
              <a:t>For indicating the PPDU is a 320 MHz Ranging NDP in the U-SIG of the MU PPDU which is your preferred method?</a:t>
            </a:r>
          </a:p>
          <a:p>
            <a:pPr lvl="1"/>
            <a:r>
              <a:rPr lang="en-US" dirty="0"/>
              <a:t>Option #1 </a:t>
            </a:r>
          </a:p>
          <a:p>
            <a:pPr lvl="2"/>
            <a:r>
              <a:rPr lang="en-US" b="1" dirty="0"/>
              <a:t>Set the </a:t>
            </a:r>
            <a:r>
              <a:rPr lang="en-US" sz="2000" b="1" dirty="0"/>
              <a:t>PPDU Type And Compression Mode subfield to 3 (The value of 3 is currently Validate)</a:t>
            </a:r>
          </a:p>
          <a:p>
            <a:pPr lvl="1"/>
            <a:r>
              <a:rPr lang="en-US" dirty="0"/>
              <a:t>Option #2</a:t>
            </a:r>
          </a:p>
          <a:p>
            <a:pPr lvl="2"/>
            <a:r>
              <a:rPr lang="en-US" b="1" dirty="0"/>
              <a:t>Set U-SIG-1 B25 to 0 (It is currently set to 1 and Validate)</a:t>
            </a:r>
          </a:p>
          <a:p>
            <a:pPr lvl="1"/>
            <a:r>
              <a:rPr lang="en-US" dirty="0"/>
              <a:t>Option #3</a:t>
            </a:r>
          </a:p>
          <a:p>
            <a:pPr lvl="2"/>
            <a:r>
              <a:rPr lang="en-US" b="1" dirty="0"/>
              <a:t>Set U-SIG-2 B2 to 0 (It is currently set to 1 and Validate)</a:t>
            </a:r>
          </a:p>
          <a:p>
            <a:pPr lvl="1"/>
            <a:r>
              <a:rPr lang="en-US" dirty="0"/>
              <a:t>Option #4</a:t>
            </a:r>
          </a:p>
          <a:p>
            <a:pPr lvl="2"/>
            <a:r>
              <a:rPr lang="en-US" b="1" dirty="0"/>
              <a:t>Set U-SIG-2 B8 to 0 (It is currently set to 1 and Validate)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E34B-F2F5-4D5F-B87D-0F6897AD26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A81F-2DA7-4FCA-AEFC-9724E61606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1A7D5-41EC-4252-9112-DDD67449DE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546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D7EF-38B6-4F2A-BD68-2A26FBF9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5ED5-21B3-4649-BA23-802FEC44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52418"/>
            <a:ext cx="8288868" cy="4548292"/>
          </a:xfrm>
        </p:spPr>
        <p:txBody>
          <a:bodyPr/>
          <a:lstStyle/>
          <a:p>
            <a:r>
              <a:rPr lang="en-US" dirty="0"/>
              <a:t>For indicating the PPDU is a 320 MHz TB Ranging NDP in the U-SIG of the TB PPDU which is your preferred method?</a:t>
            </a:r>
          </a:p>
          <a:p>
            <a:pPr lvl="1"/>
            <a:r>
              <a:rPr lang="en-US" dirty="0"/>
              <a:t>Option #1 </a:t>
            </a:r>
          </a:p>
          <a:p>
            <a:pPr lvl="2"/>
            <a:r>
              <a:rPr lang="en-US" b="1" dirty="0"/>
              <a:t>Set the </a:t>
            </a:r>
            <a:r>
              <a:rPr lang="en-US" sz="2000" b="1" dirty="0"/>
              <a:t>PPDU Type And Compression Mode subfield </a:t>
            </a:r>
            <a:r>
              <a:rPr lang="en-US" sz="2000" b="1"/>
              <a:t>to 3 </a:t>
            </a:r>
            <a:r>
              <a:rPr lang="en-US" sz="2000" b="1" dirty="0"/>
              <a:t>(The value </a:t>
            </a:r>
            <a:r>
              <a:rPr lang="en-US" sz="2000" b="1"/>
              <a:t>of 3 </a:t>
            </a:r>
            <a:r>
              <a:rPr lang="en-US" sz="2000" b="1" dirty="0"/>
              <a:t>is currently Validate)</a:t>
            </a:r>
            <a:endParaRPr lang="en-US" dirty="0"/>
          </a:p>
          <a:p>
            <a:pPr lvl="1"/>
            <a:r>
              <a:rPr lang="en-US" dirty="0"/>
              <a:t>Option #3</a:t>
            </a:r>
          </a:p>
          <a:p>
            <a:pPr lvl="2"/>
            <a:r>
              <a:rPr lang="en-US" b="1" dirty="0"/>
              <a:t>Set U-SIG-2 B2 to 0</a:t>
            </a:r>
          </a:p>
          <a:p>
            <a:pPr lvl="2"/>
            <a:r>
              <a:rPr lang="en-US" b="1" dirty="0"/>
              <a:t>(It is currently set to 1 and Validate.  This is performed by copying the value from the Special User Info field in the Trigger frame into U-SIG-2 B2, so changing this is accomplished by changing the subfield in the prior Trigger frame)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E34B-F2F5-4D5F-B87D-0F6897AD26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A81F-2DA7-4FCA-AEFC-9724E61606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1A7D5-41EC-4252-9112-DDD67449DE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11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4133-A7B9-5917-76DC-D974A94F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69251"/>
            <a:ext cx="8288868" cy="918990"/>
          </a:xfrm>
        </p:spPr>
        <p:txBody>
          <a:bodyPr/>
          <a:lstStyle/>
          <a:p>
            <a:r>
              <a:rPr lang="en-US" sz="3200" dirty="0"/>
              <a:t>Background – HE (TB) Ranging NDP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EFE3-D407-9F96-3913-3A59172C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52" y="1721692"/>
            <a:ext cx="8288868" cy="1447800"/>
          </a:xfrm>
        </p:spPr>
        <p:txBody>
          <a:bodyPr/>
          <a:lstStyle/>
          <a:p>
            <a:r>
              <a:rPr lang="en-US" dirty="0"/>
              <a:t>The Ranging NDP is an extension of the 11ax NDP</a:t>
            </a:r>
          </a:p>
          <a:p>
            <a:r>
              <a:rPr lang="en-US" dirty="0"/>
              <a:t>There is a Ranging NPD as well as a TB Ranging NDP</a:t>
            </a:r>
          </a:p>
          <a:p>
            <a:pPr lvl="1"/>
            <a:r>
              <a:rPr lang="en-US" dirty="0"/>
              <a:t>They are similar in structure with a different duration HE-STF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A6E68-7234-21EE-E185-492CCAFD5F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A5E7-D277-A4E1-9E11-06766ED85E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9C38FB-CA58-1453-83A0-D1B289F51A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D3EA62-0DA4-85A1-6893-3E612B2D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95" y="3340265"/>
            <a:ext cx="8536781" cy="1550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3D2A33-323D-A4B5-6CEC-D45E93A63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3" y="5204803"/>
            <a:ext cx="8993981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50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0ACE-7F8C-47BB-B8DE-EBB6B562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975360"/>
          </a:xfrm>
        </p:spPr>
        <p:txBody>
          <a:bodyPr/>
          <a:lstStyle/>
          <a:p>
            <a:r>
              <a:rPr lang="en-US" sz="4400" dirty="0"/>
              <a:t>Backup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7CAFD-C95B-401E-B815-ABAE98C6CD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•"/>
                  <a:tabLst>
                    <a:tab pos="4572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Subclause 11.21.6.4.5.4 “Secure LTF octet stream generation” explains the number of pseudo random bits that can be generated before the sequence repeats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marR="0" lvl="1" indent="-28575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–"/>
                  <a:tabLst>
                    <a:tab pos="9144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“The number of pseudorandom bits that can be generated without violating security guarantees of the scheme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without updating the key or reseeding the generator with additional entropy.”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Char char="•"/>
                  <a:tabLst>
                    <a:tab pos="457200" algn="l"/>
                  </a:tabLst>
                </a:pPr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Since these bits are used to generate a sequence of pseudo random octets, we can say that the pseudo random octet generate can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pseudo random octets before the sequence repeats (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 bits in an octet)</a:t>
                </a:r>
                <a:endParaRPr lang="en-US" dirty="0">
                  <a:effectLst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8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7CAFD-C95B-401E-B815-ABAE98C6C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76" t="-1391" r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7527-0DB8-4082-95C9-C0D3A14A0A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851C-3439-44ED-BCD3-9EC2FDD12C8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33E50A-B76D-4732-9FA6-7437313BFF8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55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4133-A7B9-5917-76DC-D974A94F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69251"/>
            <a:ext cx="8288868" cy="720110"/>
          </a:xfrm>
        </p:spPr>
        <p:txBody>
          <a:bodyPr/>
          <a:lstStyle/>
          <a:p>
            <a:r>
              <a:rPr lang="en-US" sz="3200" dirty="0"/>
              <a:t>Background – HE (TB) Ranging NDP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EFE3-D407-9F96-3913-3A59172C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59227"/>
            <a:ext cx="8763000" cy="2451735"/>
          </a:xfrm>
        </p:spPr>
        <p:txBody>
          <a:bodyPr/>
          <a:lstStyle/>
          <a:p>
            <a:r>
              <a:rPr lang="en-US" sz="2000" dirty="0"/>
              <a:t>Ranging NDP supports HE-LTF Repetition Blocks</a:t>
            </a:r>
          </a:p>
          <a:p>
            <a:pPr lvl="1"/>
            <a:r>
              <a:rPr lang="en-US" sz="1800" dirty="0"/>
              <a:t>The number of Repetitions is specified in the NDPA</a:t>
            </a:r>
          </a:p>
          <a:p>
            <a:pPr lvl="1"/>
            <a:r>
              <a:rPr lang="en-US" sz="1800" dirty="0"/>
              <a:t>Secure ranging uses the repetitions in detection of attacks</a:t>
            </a:r>
          </a:p>
          <a:p>
            <a:r>
              <a:rPr lang="en-US" sz="2000" dirty="0"/>
              <a:t>Support only 2x LTFs with 1.6 µs GI</a:t>
            </a:r>
          </a:p>
          <a:p>
            <a:r>
              <a:rPr lang="en-US" sz="2000" dirty="0"/>
              <a:t>Ranging NDP uses HE-LTF for non-secure ranging and uses Secure HE-LTFs for secure ranging</a:t>
            </a:r>
          </a:p>
          <a:p>
            <a:r>
              <a:rPr lang="en-US" sz="2000" dirty="0"/>
              <a:t>Secure HE-LTFs have a zero GI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A6E68-7234-21EE-E185-492CCAFD5F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A5E7-D277-A4E1-9E11-06766ED85E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9C38FB-CA58-1453-83A0-D1B289F51A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2F813E-2435-D774-9D1F-5EEE50EFF13E}"/>
              </a:ext>
            </a:extLst>
          </p:cNvPr>
          <p:cNvGrpSpPr/>
          <p:nvPr/>
        </p:nvGrpSpPr>
        <p:grpSpPr>
          <a:xfrm>
            <a:off x="921597" y="1360468"/>
            <a:ext cx="7825740" cy="2902613"/>
            <a:chOff x="921597" y="1634894"/>
            <a:chExt cx="7825740" cy="29026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52372A-B99D-9291-CD5B-F61E76C5D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597" y="1634894"/>
              <a:ext cx="7825740" cy="23545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15830E-E761-1ADD-7A7A-E6D1CE3D1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4035" y="4004107"/>
              <a:ext cx="6900863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41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49A4-F45B-419A-F005-B9685A3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7"/>
          </a:xfrm>
        </p:spPr>
        <p:txBody>
          <a:bodyPr/>
          <a:lstStyle/>
          <a:p>
            <a:r>
              <a:rPr lang="en-US" sz="3200" dirty="0"/>
              <a:t>Background – 320 MHz EHT NDP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03BF-0B25-30CB-5F97-585029BD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575675"/>
            <a:ext cx="8288868" cy="550332"/>
          </a:xfrm>
        </p:spPr>
        <p:txBody>
          <a:bodyPr/>
          <a:lstStyle/>
          <a:p>
            <a:r>
              <a:rPr lang="en-US" dirty="0"/>
              <a:t>EHT supports two PPDU formats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3359B-DFB5-B0AD-420B-BCADF4A08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F5D7-131E-30CC-D6A3-5B5BDB75F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2673C9-9D03-7A2F-0E25-E09583D7E5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3A5EB-8C53-E2D1-E548-A2CDF465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6" y="2126007"/>
            <a:ext cx="8784431" cy="1222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874F3-CFF5-7DF1-440E-59BBD581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82" y="3626540"/>
            <a:ext cx="8905875" cy="11577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D9B914-67DC-1249-5443-DD9223B3F014}"/>
              </a:ext>
            </a:extLst>
          </p:cNvPr>
          <p:cNvSpPr txBox="1">
            <a:spLocks/>
          </p:cNvSpPr>
          <p:nvPr/>
        </p:nvSpPr>
        <p:spPr bwMode="auto">
          <a:xfrm>
            <a:off x="533399" y="5119484"/>
            <a:ext cx="8578427" cy="1662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The NDP is simplified version of the MU PPDU without the Data field</a:t>
            </a:r>
          </a:p>
          <a:p>
            <a:r>
              <a:rPr lang="en-US" sz="2200" kern="0" dirty="0"/>
              <a:t>In the TB PPDU:</a:t>
            </a:r>
          </a:p>
          <a:p>
            <a:pPr lvl="1"/>
            <a:r>
              <a:rPr lang="en-US" sz="2000" kern="0" dirty="0"/>
              <a:t>There is no EHT-SIG (Information sent in the Trigger Frame)</a:t>
            </a:r>
          </a:p>
          <a:p>
            <a:pPr lvl="1"/>
            <a:r>
              <a:rPr lang="en-US" sz="2000" kern="0" dirty="0"/>
              <a:t>The EHT-STF is 8 µs versus 4 µs per symbol</a:t>
            </a:r>
          </a:p>
        </p:txBody>
      </p:sp>
    </p:spTree>
    <p:extLst>
      <p:ext uri="{BB962C8B-B14F-4D97-AF65-F5344CB8AC3E}">
        <p14:creationId xmlns:p14="http://schemas.microsoft.com/office/powerpoint/2010/main" val="375494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49A4-F45B-419A-F005-B9685A3F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75872"/>
          </a:xfrm>
        </p:spPr>
        <p:txBody>
          <a:bodyPr/>
          <a:lstStyle/>
          <a:p>
            <a:r>
              <a:rPr lang="en-US" sz="3200" dirty="0"/>
              <a:t>Background – 320 MHz EHT NDP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03BF-0B25-30CB-5F97-585029BD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1645920"/>
            <a:ext cx="8288868" cy="550332"/>
          </a:xfrm>
        </p:spPr>
        <p:txBody>
          <a:bodyPr/>
          <a:lstStyle/>
          <a:p>
            <a:r>
              <a:rPr lang="en-US" dirty="0"/>
              <a:t>Currently 11be only supports NDP based upon the MU PPDU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3359B-DFB5-B0AD-420B-BCADF4A08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F5D7-131E-30CC-D6A3-5B5BDB75F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2673C9-9D03-7A2F-0E25-E09583D7E5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E4D54-A269-193C-FE7D-3C24CBF2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57" y="2322215"/>
            <a:ext cx="7886700" cy="33070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F15609-CDF8-08FA-C55E-602DD9236B12}"/>
              </a:ext>
            </a:extLst>
          </p:cNvPr>
          <p:cNvSpPr txBox="1">
            <a:spLocks/>
          </p:cNvSpPr>
          <p:nvPr/>
        </p:nvSpPr>
        <p:spPr bwMode="auto">
          <a:xfrm>
            <a:off x="381000" y="5923870"/>
            <a:ext cx="9144000" cy="788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In addition to modifying the 320 MHz EHT NDP to support LTF Repetition Blocks, we will need a Ranging NDP based upon the EHT TB PPDU</a:t>
            </a:r>
          </a:p>
        </p:txBody>
      </p:sp>
    </p:spTree>
    <p:extLst>
      <p:ext uri="{BB962C8B-B14F-4D97-AF65-F5344CB8AC3E}">
        <p14:creationId xmlns:p14="http://schemas.microsoft.com/office/powerpoint/2010/main" val="178194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70409-376B-B4B1-F75B-73966A76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EHT LTF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C9CE4-8399-41AB-3C0E-C072F17F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8564880" cy="4387427"/>
          </a:xfrm>
        </p:spPr>
        <p:txBody>
          <a:bodyPr/>
          <a:lstStyle/>
          <a:p>
            <a:r>
              <a:rPr lang="en-US" dirty="0"/>
              <a:t>IEEE 802.11az Ranging NDP uses 2x LTFs with 1.6 µs GI</a:t>
            </a:r>
          </a:p>
          <a:p>
            <a:pPr lvl="1"/>
            <a:r>
              <a:rPr lang="en-US" dirty="0"/>
              <a:t>Other LTFs are disallowed</a:t>
            </a:r>
          </a:p>
          <a:p>
            <a:endParaRPr lang="en-US" dirty="0"/>
          </a:p>
          <a:p>
            <a:r>
              <a:rPr lang="en-US" dirty="0"/>
              <a:t>Support for 2x LTF with 1.6 µs GI is mandatory in EHT for both MU PPDU and TB PPDU</a:t>
            </a:r>
          </a:p>
          <a:p>
            <a:endParaRPr lang="en-US" dirty="0"/>
          </a:p>
          <a:p>
            <a:r>
              <a:rPr lang="en-US" u="sng" dirty="0"/>
              <a:t>Proposal #1</a:t>
            </a:r>
          </a:p>
          <a:p>
            <a:pPr lvl="1"/>
            <a:r>
              <a:rPr lang="en-US" dirty="0"/>
              <a:t>Just like in 802.11az we propose to support only the 2x LTF with 1.6 µs GI for both the 320 MHz Ranging NDP and the 320 MHz TB  Ranging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A814E-12E4-1DFD-BBC0-FB43A21AF1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739C-E5E9-FB55-93CF-8CB9F0BAB6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B95188-CACA-B835-B9A5-EF0318D2E1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85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8F17-348D-4DE5-DB6B-0AD168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dirty="0"/>
              <a:t>LTF Repetition Blocks (Non-Secure LTFs)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BE5D-943E-EB32-42FC-D17FBECC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08670"/>
            <a:ext cx="8288868" cy="4892039"/>
          </a:xfrm>
        </p:spPr>
        <p:txBody>
          <a:bodyPr/>
          <a:lstStyle/>
          <a:p>
            <a:r>
              <a:rPr lang="en-US" dirty="0"/>
              <a:t>We can use the 320 MHz EHT LTFs for the Repetition Blocks</a:t>
            </a:r>
          </a:p>
          <a:p>
            <a:r>
              <a:rPr lang="en-US" dirty="0"/>
              <a:t>No change in the LTF sequence from EHT LTFs is required</a:t>
            </a:r>
          </a:p>
          <a:p>
            <a:r>
              <a:rPr lang="en-US" dirty="0"/>
              <a:t>Support up to 8 EHT-LTF Repetition Blocks, just like in 802.11az</a:t>
            </a:r>
          </a:p>
          <a:p>
            <a:endParaRPr lang="en-US" dirty="0"/>
          </a:p>
          <a:p>
            <a:r>
              <a:rPr lang="en-US" u="sng" dirty="0"/>
              <a:t>Proposal #2</a:t>
            </a:r>
          </a:p>
          <a:p>
            <a:pPr lvl="1"/>
            <a:r>
              <a:rPr lang="en-US" dirty="0"/>
              <a:t>We propose no changes to the EHT 320 MHz LTF sequences</a:t>
            </a:r>
          </a:p>
          <a:p>
            <a:r>
              <a:rPr lang="en-US" u="sng" dirty="0"/>
              <a:t>Proposal #3</a:t>
            </a:r>
          </a:p>
          <a:p>
            <a:pPr lvl="1"/>
            <a:r>
              <a:rPr lang="en-US" dirty="0"/>
              <a:t>We propose support of up to eight EHT-LTF Repetition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456A-33D5-D59B-CBA4-6A1DE083B6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D37B-2E3C-BA24-19B2-B5F9BFB8219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5F5063-4925-25AA-0C6F-99A64F6573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10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8F17-348D-4DE5-DB6B-0AD168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540551"/>
          </a:xfrm>
        </p:spPr>
        <p:txBody>
          <a:bodyPr/>
          <a:lstStyle/>
          <a:p>
            <a:r>
              <a:rPr lang="en-US" sz="3200" dirty="0"/>
              <a:t>Secure LTFs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BE5D-943E-EB32-42FC-D17FBECC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72074"/>
            <a:ext cx="8288868" cy="563879"/>
          </a:xfrm>
        </p:spPr>
        <p:txBody>
          <a:bodyPr/>
          <a:lstStyle/>
          <a:p>
            <a:r>
              <a:rPr lang="en-US" sz="2200" dirty="0"/>
              <a:t>In 802.11az we used a segment parser for 160 MHz NDP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456A-33D5-D59B-CBA4-6A1DE083B6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D37B-2E3C-BA24-19B2-B5F9BFB8219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5F5063-4925-25AA-0C6F-99A64F6573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6184B-C5BE-45C3-BDFD-3263C644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077" y="1669466"/>
            <a:ext cx="6401753" cy="390667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0E802D-E48C-456D-9EF4-93C3CE84B426}"/>
              </a:ext>
            </a:extLst>
          </p:cNvPr>
          <p:cNvSpPr txBox="1">
            <a:spLocks/>
          </p:cNvSpPr>
          <p:nvPr/>
        </p:nvSpPr>
        <p:spPr bwMode="auto">
          <a:xfrm>
            <a:off x="843175" y="5638800"/>
            <a:ext cx="828886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For 802.11bk we need to extend this for:</a:t>
            </a:r>
          </a:p>
          <a:p>
            <a:pPr lvl="1"/>
            <a:r>
              <a:rPr lang="en-US" sz="2000" kern="0" dirty="0"/>
              <a:t>320 MHz</a:t>
            </a:r>
          </a:p>
          <a:p>
            <a:pPr lvl="1"/>
            <a:r>
              <a:rPr lang="en-US" sz="2000" kern="0" dirty="0"/>
              <a:t>Support Preamble Puncturing</a:t>
            </a:r>
          </a:p>
        </p:txBody>
      </p:sp>
    </p:spTree>
    <p:extLst>
      <p:ext uri="{BB962C8B-B14F-4D97-AF65-F5344CB8AC3E}">
        <p14:creationId xmlns:p14="http://schemas.microsoft.com/office/powerpoint/2010/main" val="379432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7962</TotalTime>
  <Words>2302</Words>
  <Application>Microsoft Office PowerPoint</Application>
  <PresentationFormat>Custom</PresentationFormat>
  <Paragraphs>295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Times New Roman</vt:lpstr>
      <vt:lpstr>Office Theme</vt:lpstr>
      <vt:lpstr>Proposal on 320 MHz Ranging NDP</vt:lpstr>
      <vt:lpstr>Introduction</vt:lpstr>
      <vt:lpstr>Background – HE (TB) Ranging NDP</vt:lpstr>
      <vt:lpstr>Background – HE (TB) Ranging NDP (cont.)</vt:lpstr>
      <vt:lpstr>Background – 320 MHz EHT NDP</vt:lpstr>
      <vt:lpstr>Background – 320 MHz EHT NDP (cont.)</vt:lpstr>
      <vt:lpstr>EHT LTF Versions</vt:lpstr>
      <vt:lpstr>LTF Repetition Blocks (Non-Secure LTFs)</vt:lpstr>
      <vt:lpstr>Secure LTFs</vt:lpstr>
      <vt:lpstr>320 MHz Secure LTF (No Puncturing)</vt:lpstr>
      <vt:lpstr>320 MHz Secure LTF (80 MHz Puncturing)</vt:lpstr>
      <vt:lpstr>320 MHz Secure LTF (40 MHz Puncturing)</vt:lpstr>
      <vt:lpstr>320 MHz Secure LTF (40 &amp; 80 MHz Puncturing)</vt:lpstr>
      <vt:lpstr>Proposal for 320 MHz Secure LTFs</vt:lpstr>
      <vt:lpstr>Signaling 320 MHz Ranging NDP in Preamble</vt:lpstr>
      <vt:lpstr>Indicating Ranging NDP in 320 MHz Preamble</vt:lpstr>
      <vt:lpstr>Indicating TB Ranging NDP in 320 MHz Preamble</vt:lpstr>
      <vt:lpstr>Recommended Signaling Approach</vt:lpstr>
      <vt:lpstr>Proposal on Signaling the PPDU is a Ranging NPD</vt:lpstr>
      <vt:lpstr>Longer Packet Extension</vt:lpstr>
      <vt:lpstr>Summary</vt:lpstr>
      <vt:lpstr>Straw Poll #1</vt:lpstr>
      <vt:lpstr>Straw Poll #2</vt:lpstr>
      <vt:lpstr>Straw Poll #3</vt:lpstr>
      <vt:lpstr>Straw Poll #4</vt:lpstr>
      <vt:lpstr>Straw Poll #5</vt:lpstr>
      <vt:lpstr>Straw Poll #6</vt:lpstr>
      <vt:lpstr>Straw Poll #7</vt:lpstr>
      <vt:lpstr>Straw Poll #8</vt:lpstr>
      <vt:lpstr>Backup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2023-01-13T17:32:54Z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