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5"/>
    <p:sldMasterId id="2147483671"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D252EAB-6B90-4F3C-9EFE-B9B57F7CD980}">
  <a:tblStyle styleId="{BD252EAB-6B90-4F3C-9EFE-B9B57F7CD980}"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11" Type="http://schemas.openxmlformats.org/officeDocument/2006/relationships/slide" Target="slides/slide4.xml"/><Relationship Id="rId22" Type="http://schemas.openxmlformats.org/officeDocument/2006/relationships/slide" Target="slides/slide15.xml"/><Relationship Id="rId10" Type="http://schemas.openxmlformats.org/officeDocument/2006/relationships/slide" Target="slides/slide3.xml"/><Relationship Id="rId21" Type="http://schemas.openxmlformats.org/officeDocument/2006/relationships/slide" Target="slides/slide14.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1.xml"/><Relationship Id="rId19" Type="http://schemas.openxmlformats.org/officeDocument/2006/relationships/slide" Target="slides/slide12.xml"/><Relationship Id="rId6" Type="http://schemas.openxmlformats.org/officeDocument/2006/relationships/slideMaster" Target="slideMasters/slideMaster2.xml"/><Relationship Id="rId18" Type="http://schemas.openxmlformats.org/officeDocument/2006/relationships/slide" Target="slides/slide1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533347d482_2_79:notes"/>
          <p:cNvSpPr txBox="1"/>
          <p:nvPr>
            <p:ph idx="2" type="hdr"/>
          </p:nvPr>
        </p:nvSpPr>
        <p:spPr>
          <a:xfrm>
            <a:off x="5564915" y="111084"/>
            <a:ext cx="647344" cy="195859"/>
          </a:xfrm>
          <a:prstGeom prst="rect">
            <a:avLst/>
          </a:prstGeom>
          <a:noFill/>
          <a:ln>
            <a:noFill/>
          </a:ln>
        </p:spPr>
        <p:txBody>
          <a:bodyPr anchorCtr="0" anchor="b" bIns="0" lIns="0" spcFirstLastPara="1" rIns="0" wrap="square" tIns="0">
            <a:noAutofit/>
          </a:bodyPr>
          <a:lstStyle/>
          <a:p>
            <a:pPr indent="0" lvl="0" marL="0" marR="0" rtl="0" algn="r">
              <a:spcBef>
                <a:spcPts val="0"/>
              </a:spcBef>
              <a:spcAft>
                <a:spcPts val="0"/>
              </a:spcAft>
              <a:buNone/>
            </a:pPr>
            <a:r>
              <a:rPr b="1" i="0" lang="en" sz="1400" u="none" cap="none" strike="noStrike">
                <a:solidFill>
                  <a:schemeClr val="dk1"/>
                </a:solidFill>
                <a:latin typeface="Times New Roman"/>
                <a:ea typeface="Times New Roman"/>
                <a:cs typeface="Times New Roman"/>
                <a:sym typeface="Times New Roman"/>
              </a:rPr>
              <a:t>doc.: IEEE 802.11-19/xxxxr0</a:t>
            </a:r>
            <a:endParaRPr/>
          </a:p>
        </p:txBody>
      </p:sp>
      <p:sp>
        <p:nvSpPr>
          <p:cNvPr id="118" name="Google Shape;118;g533347d482_2_79:notes"/>
          <p:cNvSpPr txBox="1"/>
          <p:nvPr/>
        </p:nvSpPr>
        <p:spPr>
          <a:xfrm>
            <a:off x="647344" y="108581"/>
            <a:ext cx="1210188" cy="198363"/>
          </a:xfrm>
          <a:prstGeom prst="rect">
            <a:avLst/>
          </a:prstGeom>
          <a:noFill/>
          <a:ln>
            <a:noFill/>
          </a:ln>
        </p:spPr>
        <p:txBody>
          <a:bodyPr anchorCtr="0" anchor="b" bIns="0" lIns="0" spcFirstLastPara="1" rIns="0" wrap="square" tIns="0">
            <a:noAutofit/>
          </a:bodyPr>
          <a:lstStyle/>
          <a:p>
            <a:pPr indent="0" lvl="0" marL="0" marR="0" rtl="0" algn="l">
              <a:spcBef>
                <a:spcPts val="0"/>
              </a:spcBef>
              <a:spcAft>
                <a:spcPts val="0"/>
              </a:spcAft>
              <a:buNone/>
            </a:pPr>
            <a:r>
              <a:rPr b="1" i="0" lang="en" sz="1400" u="none" cap="none" strike="noStrike">
                <a:solidFill>
                  <a:schemeClr val="dk1"/>
                </a:solidFill>
                <a:latin typeface="Times New Roman"/>
                <a:ea typeface="Times New Roman"/>
                <a:cs typeface="Times New Roman"/>
                <a:sym typeface="Times New Roman"/>
              </a:rPr>
              <a:t>November 2012</a:t>
            </a:r>
            <a:endParaRPr/>
          </a:p>
        </p:txBody>
      </p:sp>
      <p:sp>
        <p:nvSpPr>
          <p:cNvPr id="119" name="Google Shape;119;g533347d482_2_79:notes"/>
          <p:cNvSpPr txBox="1"/>
          <p:nvPr>
            <p:ph idx="11" type="ftr"/>
          </p:nvPr>
        </p:nvSpPr>
        <p:spPr>
          <a:xfrm>
            <a:off x="4070307" y="8853135"/>
            <a:ext cx="2141952" cy="170025"/>
          </a:xfrm>
          <a:prstGeom prst="rect">
            <a:avLst/>
          </a:prstGeom>
          <a:noFill/>
          <a:ln>
            <a:noFill/>
          </a:ln>
        </p:spPr>
        <p:txBody>
          <a:bodyPr anchorCtr="0" anchor="t" bIns="0" lIns="0" spcFirstLastPara="1" rIns="0" wrap="square" tIns="0">
            <a:noAutofit/>
          </a:bodyPr>
          <a:lstStyle/>
          <a:p>
            <a:pPr indent="0" lvl="4" marL="458788" marR="0" rtl="0" algn="r">
              <a:spcBef>
                <a:spcPts val="0"/>
              </a:spcBef>
              <a:spcAft>
                <a:spcPts val="0"/>
              </a:spcAft>
              <a:buNone/>
            </a:pPr>
            <a:r>
              <a:rPr b="0" i="0" lang="en" sz="1200" u="none" cap="none" strike="noStrike">
                <a:solidFill>
                  <a:schemeClr val="dk1"/>
                </a:solidFill>
                <a:latin typeface="Times New Roman"/>
                <a:ea typeface="Times New Roman"/>
                <a:cs typeface="Times New Roman"/>
                <a:sym typeface="Times New Roman"/>
              </a:rPr>
              <a:t>Sindhu Verma (Broadcom)</a:t>
            </a:r>
            <a:endParaRPr b="0" i="0" sz="1200" u="none" cap="none" strike="noStrike">
              <a:solidFill>
                <a:schemeClr val="dk1"/>
              </a:solidFill>
              <a:latin typeface="Times New Roman"/>
              <a:ea typeface="Times New Roman"/>
              <a:cs typeface="Times New Roman"/>
              <a:sym typeface="Times New Roman"/>
            </a:endParaRPr>
          </a:p>
        </p:txBody>
      </p:sp>
      <p:sp>
        <p:nvSpPr>
          <p:cNvPr id="120" name="Google Shape;120;g533347d482_2_79:notes"/>
          <p:cNvSpPr txBox="1"/>
          <p:nvPr>
            <p:ph idx="12" type="sldNum"/>
          </p:nvPr>
        </p:nvSpPr>
        <p:spPr>
          <a:xfrm>
            <a:off x="3175831" y="8853135"/>
            <a:ext cx="517555" cy="168088"/>
          </a:xfrm>
          <a:prstGeom prst="rect">
            <a:avLst/>
          </a:prstGeom>
          <a:noFill/>
          <a:ln>
            <a:noFill/>
          </a:ln>
        </p:spPr>
        <p:txBody>
          <a:bodyPr anchorCtr="0" anchor="t" bIns="0" lIns="0" spcFirstLastPara="1" rIns="0" wrap="square" tIns="0">
            <a:noAutofit/>
          </a:bodyPr>
          <a:lstStyle/>
          <a:p>
            <a:pPr indent="0" lvl="0" marL="0" marR="0" rtl="0" algn="r">
              <a:spcBef>
                <a:spcPts val="0"/>
              </a:spcBef>
              <a:spcAft>
                <a:spcPts val="0"/>
              </a:spcAft>
              <a:buNone/>
            </a:pPr>
            <a:r>
              <a:rPr b="0" i="0" lang="en" sz="1200" u="none" cap="none" strike="noStrike">
                <a:solidFill>
                  <a:schemeClr val="dk1"/>
                </a:solidFill>
                <a:latin typeface="Times New Roman"/>
                <a:ea typeface="Times New Roman"/>
                <a:cs typeface="Times New Roman"/>
                <a:sym typeface="Times New Roman"/>
              </a:rPr>
              <a:t>Page </a:t>
            </a:r>
            <a:fld id="{00000000-1234-1234-1234-123412341234}" type="slidenum">
              <a:rPr b="0" i="0" lang="en"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
        <p:nvSpPr>
          <p:cNvPr id="121" name="Google Shape;121;g533347d482_2_79:notes"/>
          <p:cNvSpPr/>
          <p:nvPr>
            <p:ph idx="3" type="sldImg"/>
          </p:nvPr>
        </p:nvSpPr>
        <p:spPr>
          <a:xfrm>
            <a:off x="98277" y="691355"/>
            <a:ext cx="6661447" cy="3417307"/>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2" name="Google Shape;122;g533347d482_2_79:notes"/>
          <p:cNvSpPr txBox="1"/>
          <p:nvPr>
            <p:ph idx="1" type="body"/>
          </p:nvPr>
        </p:nvSpPr>
        <p:spPr>
          <a:xfrm>
            <a:off x="913332" y="4342523"/>
            <a:ext cx="5031336" cy="4117430"/>
          </a:xfrm>
          <a:prstGeom prst="rect">
            <a:avLst/>
          </a:prstGeom>
          <a:noFill/>
          <a:ln>
            <a:noFill/>
          </a:ln>
        </p:spPr>
        <p:txBody>
          <a:bodyPr anchorCtr="0" anchor="t" bIns="46075" lIns="93725" spcFirstLastPara="1" rIns="93725" wrap="square" tIns="4607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1c914d9fa49_0_20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88" name="Google Shape;188;g1c914d9fa49_0_20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1c914d9fa49_0_21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95" name="Google Shape;195;g1c914d9fa49_0_2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1c914d9fa49_0_22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02" name="Google Shape;202;g1c914d9fa49_0_2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1c914d9fa49_0_22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09" name="Google Shape;209;g1c914d9fa49_0_2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1c914d9fa49_0_23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16" name="Google Shape;216;g1c914d9fa49_0_23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533347d482_2_198: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g533347d482_2_198: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533347d482_2_94:notes"/>
          <p:cNvSpPr txBox="1"/>
          <p:nvPr>
            <p:ph idx="1" type="body"/>
          </p:nvPr>
        </p:nvSpPr>
        <p:spPr>
          <a:xfrm>
            <a:off x="913332" y="4342523"/>
            <a:ext cx="5031336" cy="411743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g533347d482_2_94:notes"/>
          <p:cNvSpPr/>
          <p:nvPr>
            <p:ph idx="2" type="sldImg"/>
          </p:nvPr>
        </p:nvSpPr>
        <p:spPr>
          <a:xfrm>
            <a:off x="100146" y="691355"/>
            <a:ext cx="6659311" cy="341730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1c914d9fa49_0_15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39" name="Google Shape;139;g1c914d9fa49_0_15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1c914d9fa49_0_15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46" name="Google Shape;146;g1c914d9fa49_0_15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1c914d9fa49_0_16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53" name="Google Shape;153;g1c914d9fa49_0_16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1c914d9fa49_0_17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60" name="Google Shape;160;g1c914d9fa49_0_17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1c914d9fa49_0_18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67" name="Google Shape;167;g1c914d9fa49_0_18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c914d9fa49_0_19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74" name="Google Shape;174;g1c914d9fa49_0_19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1c914d9fa49_0_20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81" name="Google Shape;181;g1c914d9fa49_0_20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59" name="Shape 59"/>
        <p:cNvGrpSpPr/>
        <p:nvPr/>
      </p:nvGrpSpPr>
      <p:grpSpPr>
        <a:xfrm>
          <a:off x="0" y="0"/>
          <a:ext cx="0" cy="0"/>
          <a:chOff x="0" y="0"/>
          <a:chExt cx="0" cy="0"/>
        </a:xfrm>
      </p:grpSpPr>
      <p:sp>
        <p:nvSpPr>
          <p:cNvPr id="60" name="Google Shape;60;p14"/>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1" name="Google Shape;61;p14"/>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62" name="Google Shape;62;p14"/>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3" name="Shape 63"/>
        <p:cNvGrpSpPr/>
        <p:nvPr/>
      </p:nvGrpSpPr>
      <p:grpSpPr>
        <a:xfrm>
          <a:off x="0" y="0"/>
          <a:ext cx="0" cy="0"/>
          <a:chOff x="0" y="0"/>
          <a:chExt cx="0" cy="0"/>
        </a:xfrm>
      </p:grpSpPr>
      <p:sp>
        <p:nvSpPr>
          <p:cNvPr id="64" name="Google Shape;64;p15"/>
          <p:cNvSpPr txBox="1"/>
          <p:nvPr>
            <p:ph type="ctrTitle"/>
          </p:nvPr>
        </p:nvSpPr>
        <p:spPr>
          <a:xfrm>
            <a:off x="685800" y="1597819"/>
            <a:ext cx="7772400" cy="1102519"/>
          </a:xfrm>
          <a:prstGeom prst="rect">
            <a:avLst/>
          </a:prstGeom>
          <a:noFill/>
          <a:ln>
            <a:noFill/>
          </a:ln>
        </p:spPr>
        <p:txBody>
          <a:bodyPr anchorCtr="0" anchor="ctr" bIns="46025" lIns="92075" spcFirstLastPara="1" rIns="92075" wrap="square" tIns="460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5" name="Google Shape;65;p15"/>
          <p:cNvSpPr txBox="1"/>
          <p:nvPr>
            <p:ph idx="1" type="subTitle"/>
          </p:nvPr>
        </p:nvSpPr>
        <p:spPr>
          <a:xfrm>
            <a:off x="1371600" y="2914650"/>
            <a:ext cx="6400800" cy="1314450"/>
          </a:xfrm>
          <a:prstGeom prst="rect">
            <a:avLst/>
          </a:prstGeom>
          <a:noFill/>
          <a:ln>
            <a:noFill/>
          </a:ln>
        </p:spPr>
        <p:txBody>
          <a:bodyPr anchorCtr="0" anchor="t" bIns="46025" lIns="92075" spcFirstLastPara="1" rIns="92075" wrap="square" tIns="46025">
            <a:noAutofit/>
          </a:bodyPr>
          <a:lstStyle>
            <a:lvl1pPr lvl="0" algn="ctr">
              <a:spcBef>
                <a:spcPts val="480"/>
              </a:spcBef>
              <a:spcAft>
                <a:spcPts val="0"/>
              </a:spcAft>
              <a:buClr>
                <a:schemeClr val="dk1"/>
              </a:buClr>
              <a:buSzPts val="2400"/>
              <a:buFont typeface="Times New Roman"/>
              <a:buNone/>
              <a:defRPr/>
            </a:lvl1pPr>
            <a:lvl2pPr lvl="1" algn="ctr">
              <a:spcBef>
                <a:spcPts val="400"/>
              </a:spcBef>
              <a:spcAft>
                <a:spcPts val="0"/>
              </a:spcAft>
              <a:buClr>
                <a:schemeClr val="dk1"/>
              </a:buClr>
              <a:buSzPts val="2000"/>
              <a:buFont typeface="Times New Roman"/>
              <a:buNone/>
              <a:defRPr/>
            </a:lvl2pPr>
            <a:lvl3pPr lvl="2" algn="ctr">
              <a:spcBef>
                <a:spcPts val="360"/>
              </a:spcBef>
              <a:spcAft>
                <a:spcPts val="0"/>
              </a:spcAft>
              <a:buClr>
                <a:schemeClr val="dk1"/>
              </a:buClr>
              <a:buSzPts val="1800"/>
              <a:buFont typeface="Times New Roman"/>
              <a:buNone/>
              <a:defRPr/>
            </a:lvl3pPr>
            <a:lvl4pPr lvl="3" algn="ctr">
              <a:spcBef>
                <a:spcPts val="320"/>
              </a:spcBef>
              <a:spcAft>
                <a:spcPts val="0"/>
              </a:spcAft>
              <a:buClr>
                <a:schemeClr val="dk1"/>
              </a:buClr>
              <a:buSzPts val="1600"/>
              <a:buFont typeface="Times New Roman"/>
              <a:buNone/>
              <a:defRPr/>
            </a:lvl4pPr>
            <a:lvl5pPr lvl="4" algn="ctr">
              <a:spcBef>
                <a:spcPts val="320"/>
              </a:spcBef>
              <a:spcAft>
                <a:spcPts val="0"/>
              </a:spcAft>
              <a:buClr>
                <a:schemeClr val="dk1"/>
              </a:buClr>
              <a:buSzPts val="1600"/>
              <a:buFont typeface="Times New Roman"/>
              <a:buNone/>
              <a:defRPr/>
            </a:lvl5pPr>
            <a:lvl6pPr lvl="5" algn="ctr">
              <a:spcBef>
                <a:spcPts val="320"/>
              </a:spcBef>
              <a:spcAft>
                <a:spcPts val="0"/>
              </a:spcAft>
              <a:buClr>
                <a:schemeClr val="dk1"/>
              </a:buClr>
              <a:buSzPts val="1600"/>
              <a:buFont typeface="Times New Roman"/>
              <a:buNone/>
              <a:defRPr/>
            </a:lvl6pPr>
            <a:lvl7pPr lvl="6" algn="ctr">
              <a:spcBef>
                <a:spcPts val="320"/>
              </a:spcBef>
              <a:spcAft>
                <a:spcPts val="0"/>
              </a:spcAft>
              <a:buClr>
                <a:schemeClr val="dk1"/>
              </a:buClr>
              <a:buSzPts val="1600"/>
              <a:buFont typeface="Times New Roman"/>
              <a:buNone/>
              <a:defRPr/>
            </a:lvl7pPr>
            <a:lvl8pPr lvl="7" algn="ctr">
              <a:spcBef>
                <a:spcPts val="320"/>
              </a:spcBef>
              <a:spcAft>
                <a:spcPts val="0"/>
              </a:spcAft>
              <a:buClr>
                <a:schemeClr val="dk1"/>
              </a:buClr>
              <a:buSzPts val="1600"/>
              <a:buFont typeface="Times New Roman"/>
              <a:buNone/>
              <a:defRPr/>
            </a:lvl8pPr>
            <a:lvl9pPr lvl="8" algn="ctr">
              <a:spcBef>
                <a:spcPts val="320"/>
              </a:spcBef>
              <a:spcAft>
                <a:spcPts val="0"/>
              </a:spcAft>
              <a:buClr>
                <a:schemeClr val="dk1"/>
              </a:buClr>
              <a:buSzPts val="1600"/>
              <a:buFont typeface="Times New Roman"/>
              <a:buNone/>
              <a:defRPr/>
            </a:lvl9pPr>
          </a:lstStyle>
          <a:p/>
        </p:txBody>
      </p:sp>
      <p:sp>
        <p:nvSpPr>
          <p:cNvPr id="66" name="Google Shape;66;p15"/>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5"/>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8" name="Shape 68"/>
        <p:cNvGrpSpPr/>
        <p:nvPr/>
      </p:nvGrpSpPr>
      <p:grpSpPr>
        <a:xfrm>
          <a:off x="0" y="0"/>
          <a:ext cx="0" cy="0"/>
          <a:chOff x="0" y="0"/>
          <a:chExt cx="0" cy="0"/>
        </a:xfrm>
      </p:grpSpPr>
      <p:sp>
        <p:nvSpPr>
          <p:cNvPr id="69" name="Google Shape;69;p16"/>
          <p:cNvSpPr txBox="1"/>
          <p:nvPr>
            <p:ph type="title"/>
          </p:nvPr>
        </p:nvSpPr>
        <p:spPr>
          <a:xfrm>
            <a:off x="722313" y="3305175"/>
            <a:ext cx="7772400" cy="1021556"/>
          </a:xfrm>
          <a:prstGeom prst="rect">
            <a:avLst/>
          </a:prstGeom>
          <a:noFill/>
          <a:ln>
            <a:noFill/>
          </a:ln>
        </p:spPr>
        <p:txBody>
          <a:bodyPr anchorCtr="0" anchor="t" bIns="46025" lIns="92075" spcFirstLastPara="1" rIns="92075" wrap="square" tIns="46025">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0" name="Google Shape;70;p16"/>
          <p:cNvSpPr txBox="1"/>
          <p:nvPr>
            <p:ph idx="1" type="body"/>
          </p:nvPr>
        </p:nvSpPr>
        <p:spPr>
          <a:xfrm>
            <a:off x="722313" y="2180035"/>
            <a:ext cx="7772400" cy="1125140"/>
          </a:xfrm>
          <a:prstGeom prst="rect">
            <a:avLst/>
          </a:prstGeom>
          <a:noFill/>
          <a:ln>
            <a:noFill/>
          </a:ln>
        </p:spPr>
        <p:txBody>
          <a:bodyPr anchorCtr="0" anchor="b" bIns="46025" lIns="92075" spcFirstLastPara="1" rIns="92075" wrap="square" tIns="46025">
            <a:noAutofit/>
          </a:bodyPr>
          <a:lstStyle>
            <a:lvl1pPr indent="-228600" lvl="0" marL="457200" algn="l">
              <a:spcBef>
                <a:spcPts val="400"/>
              </a:spcBef>
              <a:spcAft>
                <a:spcPts val="0"/>
              </a:spcAft>
              <a:buClr>
                <a:schemeClr val="dk1"/>
              </a:buClr>
              <a:buSzPts val="2000"/>
              <a:buFont typeface="Times New Roman"/>
              <a:buNone/>
              <a:defRPr sz="2000"/>
            </a:lvl1pPr>
            <a:lvl2pPr indent="-228600" lvl="1" marL="914400" algn="l">
              <a:spcBef>
                <a:spcPts val="360"/>
              </a:spcBef>
              <a:spcAft>
                <a:spcPts val="0"/>
              </a:spcAft>
              <a:buClr>
                <a:schemeClr val="dk1"/>
              </a:buClr>
              <a:buSzPts val="1800"/>
              <a:buFont typeface="Times New Roman"/>
              <a:buNone/>
              <a:defRPr sz="1800"/>
            </a:lvl2pPr>
            <a:lvl3pPr indent="-228600" lvl="2" marL="1371600" algn="l">
              <a:spcBef>
                <a:spcPts val="320"/>
              </a:spcBef>
              <a:spcAft>
                <a:spcPts val="0"/>
              </a:spcAft>
              <a:buClr>
                <a:schemeClr val="dk1"/>
              </a:buClr>
              <a:buSzPts val="1600"/>
              <a:buFont typeface="Times New Roman"/>
              <a:buNone/>
              <a:defRPr sz="1600"/>
            </a:lvl3pPr>
            <a:lvl4pPr indent="-228600" lvl="3" marL="1828800" algn="l">
              <a:spcBef>
                <a:spcPts val="280"/>
              </a:spcBef>
              <a:spcAft>
                <a:spcPts val="0"/>
              </a:spcAft>
              <a:buClr>
                <a:schemeClr val="dk1"/>
              </a:buClr>
              <a:buSzPts val="1400"/>
              <a:buFont typeface="Times New Roman"/>
              <a:buNone/>
              <a:defRPr sz="1400"/>
            </a:lvl4pPr>
            <a:lvl5pPr indent="-228600" lvl="4" marL="2286000" algn="l">
              <a:spcBef>
                <a:spcPts val="280"/>
              </a:spcBef>
              <a:spcAft>
                <a:spcPts val="0"/>
              </a:spcAft>
              <a:buClr>
                <a:schemeClr val="dk1"/>
              </a:buClr>
              <a:buSzPts val="1400"/>
              <a:buFont typeface="Times New Roman"/>
              <a:buNone/>
              <a:defRPr sz="1400"/>
            </a:lvl5pPr>
            <a:lvl6pPr indent="-228600" lvl="5" marL="2743200" algn="l">
              <a:spcBef>
                <a:spcPts val="280"/>
              </a:spcBef>
              <a:spcAft>
                <a:spcPts val="0"/>
              </a:spcAft>
              <a:buClr>
                <a:schemeClr val="dk1"/>
              </a:buClr>
              <a:buSzPts val="1400"/>
              <a:buFont typeface="Times New Roman"/>
              <a:buNone/>
              <a:defRPr sz="1400"/>
            </a:lvl6pPr>
            <a:lvl7pPr indent="-228600" lvl="6" marL="3200400" algn="l">
              <a:spcBef>
                <a:spcPts val="280"/>
              </a:spcBef>
              <a:spcAft>
                <a:spcPts val="0"/>
              </a:spcAft>
              <a:buClr>
                <a:schemeClr val="dk1"/>
              </a:buClr>
              <a:buSzPts val="1400"/>
              <a:buFont typeface="Times New Roman"/>
              <a:buNone/>
              <a:defRPr sz="1400"/>
            </a:lvl7pPr>
            <a:lvl8pPr indent="-228600" lvl="7" marL="3657600" algn="l">
              <a:spcBef>
                <a:spcPts val="280"/>
              </a:spcBef>
              <a:spcAft>
                <a:spcPts val="0"/>
              </a:spcAft>
              <a:buClr>
                <a:schemeClr val="dk1"/>
              </a:buClr>
              <a:buSzPts val="1400"/>
              <a:buFont typeface="Times New Roman"/>
              <a:buNone/>
              <a:defRPr sz="1400"/>
            </a:lvl8pPr>
            <a:lvl9pPr indent="-228600" lvl="8" marL="4114800" algn="l">
              <a:spcBef>
                <a:spcPts val="280"/>
              </a:spcBef>
              <a:spcAft>
                <a:spcPts val="0"/>
              </a:spcAft>
              <a:buClr>
                <a:schemeClr val="dk1"/>
              </a:buClr>
              <a:buSzPts val="1400"/>
              <a:buFont typeface="Times New Roman"/>
              <a:buNone/>
              <a:defRPr sz="1400"/>
            </a:lvl9pPr>
          </a:lstStyle>
          <a:p/>
        </p:txBody>
      </p:sp>
      <p:sp>
        <p:nvSpPr>
          <p:cNvPr id="71" name="Google Shape;71;p16"/>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6"/>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3" name="Shape 73"/>
        <p:cNvGrpSpPr/>
        <p:nvPr/>
      </p:nvGrpSpPr>
      <p:grpSpPr>
        <a:xfrm>
          <a:off x="0" y="0"/>
          <a:ext cx="0" cy="0"/>
          <a:chOff x="0" y="0"/>
          <a:chExt cx="0" cy="0"/>
        </a:xfrm>
      </p:grpSpPr>
      <p:sp>
        <p:nvSpPr>
          <p:cNvPr id="74" name="Google Shape;74;p17"/>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5" name="Google Shape;75;p17"/>
          <p:cNvSpPr txBox="1"/>
          <p:nvPr>
            <p:ph idx="1" type="body"/>
          </p:nvPr>
        </p:nvSpPr>
        <p:spPr>
          <a:xfrm>
            <a:off x="6858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algn="l">
              <a:spcBef>
                <a:spcPts val="560"/>
              </a:spcBef>
              <a:spcAft>
                <a:spcPts val="0"/>
              </a:spcAft>
              <a:buClr>
                <a:schemeClr val="dk1"/>
              </a:buClr>
              <a:buSzPts val="2800"/>
              <a:buFont typeface="Times New Roman"/>
              <a:buChar char="•"/>
              <a:defRPr sz="2800"/>
            </a:lvl1pPr>
            <a:lvl2pPr indent="-381000" lvl="1" marL="914400" algn="l">
              <a:spcBef>
                <a:spcPts val="480"/>
              </a:spcBef>
              <a:spcAft>
                <a:spcPts val="0"/>
              </a:spcAft>
              <a:buClr>
                <a:schemeClr val="dk1"/>
              </a:buClr>
              <a:buSzPts val="2400"/>
              <a:buFont typeface="Times New Roman"/>
              <a:buChar char="–"/>
              <a:defRPr sz="2400"/>
            </a:lvl2pPr>
            <a:lvl3pPr indent="-355600" lvl="2" marL="1371600" algn="l">
              <a:spcBef>
                <a:spcPts val="400"/>
              </a:spcBef>
              <a:spcAft>
                <a:spcPts val="0"/>
              </a:spcAft>
              <a:buClr>
                <a:schemeClr val="dk1"/>
              </a:buClr>
              <a:buSzPts val="2000"/>
              <a:buFont typeface="Times New Roman"/>
              <a:buChar char="•"/>
              <a:defRPr sz="2000"/>
            </a:lvl3pPr>
            <a:lvl4pPr indent="-342900" lvl="3" marL="1828800" algn="l">
              <a:spcBef>
                <a:spcPts val="360"/>
              </a:spcBef>
              <a:spcAft>
                <a:spcPts val="0"/>
              </a:spcAft>
              <a:buClr>
                <a:schemeClr val="dk1"/>
              </a:buClr>
              <a:buSzPts val="1800"/>
              <a:buFont typeface="Times New Roman"/>
              <a:buChar char="–"/>
              <a:defRPr sz="1800"/>
            </a:lvl4pPr>
            <a:lvl5pPr indent="-342900" lvl="4" marL="2286000" algn="l">
              <a:spcBef>
                <a:spcPts val="360"/>
              </a:spcBef>
              <a:spcAft>
                <a:spcPts val="0"/>
              </a:spcAft>
              <a:buClr>
                <a:schemeClr val="dk1"/>
              </a:buClr>
              <a:buSzPts val="1800"/>
              <a:buFont typeface="Times New Roman"/>
              <a:buChar char="•"/>
              <a:defRPr sz="1800"/>
            </a:lvl5pPr>
            <a:lvl6pPr indent="-342900" lvl="5" marL="2743200" algn="l">
              <a:spcBef>
                <a:spcPts val="360"/>
              </a:spcBef>
              <a:spcAft>
                <a:spcPts val="0"/>
              </a:spcAft>
              <a:buClr>
                <a:schemeClr val="dk1"/>
              </a:buClr>
              <a:buSzPts val="1800"/>
              <a:buFont typeface="Times New Roman"/>
              <a:buChar char="•"/>
              <a:defRPr sz="1800"/>
            </a:lvl6pPr>
            <a:lvl7pPr indent="-342900" lvl="6" marL="3200400" algn="l">
              <a:spcBef>
                <a:spcPts val="360"/>
              </a:spcBef>
              <a:spcAft>
                <a:spcPts val="0"/>
              </a:spcAft>
              <a:buClr>
                <a:schemeClr val="dk1"/>
              </a:buClr>
              <a:buSzPts val="1800"/>
              <a:buFont typeface="Times New Roman"/>
              <a:buChar char="•"/>
              <a:defRPr sz="1800"/>
            </a:lvl7pPr>
            <a:lvl8pPr indent="-342900" lvl="7" marL="3657600" algn="l">
              <a:spcBef>
                <a:spcPts val="360"/>
              </a:spcBef>
              <a:spcAft>
                <a:spcPts val="0"/>
              </a:spcAft>
              <a:buClr>
                <a:schemeClr val="dk1"/>
              </a:buClr>
              <a:buSzPts val="1800"/>
              <a:buFont typeface="Times New Roman"/>
              <a:buChar char="•"/>
              <a:defRPr sz="1800"/>
            </a:lvl8pPr>
            <a:lvl9pPr indent="-342900" lvl="8" marL="4114800" algn="l">
              <a:spcBef>
                <a:spcPts val="360"/>
              </a:spcBef>
              <a:spcAft>
                <a:spcPts val="0"/>
              </a:spcAft>
              <a:buClr>
                <a:schemeClr val="dk1"/>
              </a:buClr>
              <a:buSzPts val="1800"/>
              <a:buFont typeface="Times New Roman"/>
              <a:buChar char="•"/>
              <a:defRPr sz="1800"/>
            </a:lvl9pPr>
          </a:lstStyle>
          <a:p/>
        </p:txBody>
      </p:sp>
      <p:sp>
        <p:nvSpPr>
          <p:cNvPr id="76" name="Google Shape;76;p17"/>
          <p:cNvSpPr txBox="1"/>
          <p:nvPr>
            <p:ph idx="2" type="body"/>
          </p:nvPr>
        </p:nvSpPr>
        <p:spPr>
          <a:xfrm>
            <a:off x="46482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algn="l">
              <a:spcBef>
                <a:spcPts val="560"/>
              </a:spcBef>
              <a:spcAft>
                <a:spcPts val="0"/>
              </a:spcAft>
              <a:buClr>
                <a:schemeClr val="dk1"/>
              </a:buClr>
              <a:buSzPts val="2800"/>
              <a:buFont typeface="Times New Roman"/>
              <a:buChar char="•"/>
              <a:defRPr sz="2800"/>
            </a:lvl1pPr>
            <a:lvl2pPr indent="-381000" lvl="1" marL="914400" algn="l">
              <a:spcBef>
                <a:spcPts val="480"/>
              </a:spcBef>
              <a:spcAft>
                <a:spcPts val="0"/>
              </a:spcAft>
              <a:buClr>
                <a:schemeClr val="dk1"/>
              </a:buClr>
              <a:buSzPts val="2400"/>
              <a:buFont typeface="Times New Roman"/>
              <a:buChar char="–"/>
              <a:defRPr sz="2400"/>
            </a:lvl2pPr>
            <a:lvl3pPr indent="-355600" lvl="2" marL="1371600" algn="l">
              <a:spcBef>
                <a:spcPts val="400"/>
              </a:spcBef>
              <a:spcAft>
                <a:spcPts val="0"/>
              </a:spcAft>
              <a:buClr>
                <a:schemeClr val="dk1"/>
              </a:buClr>
              <a:buSzPts val="2000"/>
              <a:buFont typeface="Times New Roman"/>
              <a:buChar char="•"/>
              <a:defRPr sz="2000"/>
            </a:lvl3pPr>
            <a:lvl4pPr indent="-342900" lvl="3" marL="1828800" algn="l">
              <a:spcBef>
                <a:spcPts val="360"/>
              </a:spcBef>
              <a:spcAft>
                <a:spcPts val="0"/>
              </a:spcAft>
              <a:buClr>
                <a:schemeClr val="dk1"/>
              </a:buClr>
              <a:buSzPts val="1800"/>
              <a:buFont typeface="Times New Roman"/>
              <a:buChar char="–"/>
              <a:defRPr sz="1800"/>
            </a:lvl4pPr>
            <a:lvl5pPr indent="-342900" lvl="4" marL="2286000" algn="l">
              <a:spcBef>
                <a:spcPts val="360"/>
              </a:spcBef>
              <a:spcAft>
                <a:spcPts val="0"/>
              </a:spcAft>
              <a:buClr>
                <a:schemeClr val="dk1"/>
              </a:buClr>
              <a:buSzPts val="1800"/>
              <a:buFont typeface="Times New Roman"/>
              <a:buChar char="•"/>
              <a:defRPr sz="1800"/>
            </a:lvl5pPr>
            <a:lvl6pPr indent="-342900" lvl="5" marL="2743200" algn="l">
              <a:spcBef>
                <a:spcPts val="360"/>
              </a:spcBef>
              <a:spcAft>
                <a:spcPts val="0"/>
              </a:spcAft>
              <a:buClr>
                <a:schemeClr val="dk1"/>
              </a:buClr>
              <a:buSzPts val="1800"/>
              <a:buFont typeface="Times New Roman"/>
              <a:buChar char="•"/>
              <a:defRPr sz="1800"/>
            </a:lvl6pPr>
            <a:lvl7pPr indent="-342900" lvl="6" marL="3200400" algn="l">
              <a:spcBef>
                <a:spcPts val="360"/>
              </a:spcBef>
              <a:spcAft>
                <a:spcPts val="0"/>
              </a:spcAft>
              <a:buClr>
                <a:schemeClr val="dk1"/>
              </a:buClr>
              <a:buSzPts val="1800"/>
              <a:buFont typeface="Times New Roman"/>
              <a:buChar char="•"/>
              <a:defRPr sz="1800"/>
            </a:lvl7pPr>
            <a:lvl8pPr indent="-342900" lvl="7" marL="3657600" algn="l">
              <a:spcBef>
                <a:spcPts val="360"/>
              </a:spcBef>
              <a:spcAft>
                <a:spcPts val="0"/>
              </a:spcAft>
              <a:buClr>
                <a:schemeClr val="dk1"/>
              </a:buClr>
              <a:buSzPts val="1800"/>
              <a:buFont typeface="Times New Roman"/>
              <a:buChar char="•"/>
              <a:defRPr sz="1800"/>
            </a:lvl8pPr>
            <a:lvl9pPr indent="-342900" lvl="8" marL="4114800" algn="l">
              <a:spcBef>
                <a:spcPts val="360"/>
              </a:spcBef>
              <a:spcAft>
                <a:spcPts val="0"/>
              </a:spcAft>
              <a:buClr>
                <a:schemeClr val="dk1"/>
              </a:buClr>
              <a:buSzPts val="1800"/>
              <a:buFont typeface="Times New Roman"/>
              <a:buChar char="•"/>
              <a:defRPr sz="1800"/>
            </a:lvl9pPr>
          </a:lstStyle>
          <a:p/>
        </p:txBody>
      </p:sp>
      <p:sp>
        <p:nvSpPr>
          <p:cNvPr id="77" name="Google Shape;77;p17"/>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7"/>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79" name="Shape 79"/>
        <p:cNvGrpSpPr/>
        <p:nvPr/>
      </p:nvGrpSpPr>
      <p:grpSpPr>
        <a:xfrm>
          <a:off x="0" y="0"/>
          <a:ext cx="0" cy="0"/>
          <a:chOff x="0" y="0"/>
          <a:chExt cx="0" cy="0"/>
        </a:xfrm>
      </p:grpSpPr>
      <p:sp>
        <p:nvSpPr>
          <p:cNvPr id="80" name="Google Shape;80;p18"/>
          <p:cNvSpPr txBox="1"/>
          <p:nvPr>
            <p:ph type="title"/>
          </p:nvPr>
        </p:nvSpPr>
        <p:spPr>
          <a:xfrm>
            <a:off x="457200" y="205978"/>
            <a:ext cx="8229600" cy="857250"/>
          </a:xfrm>
          <a:prstGeom prst="rect">
            <a:avLst/>
          </a:prstGeom>
          <a:noFill/>
          <a:ln>
            <a:noFill/>
          </a:ln>
        </p:spPr>
        <p:txBody>
          <a:bodyPr anchorCtr="0" anchor="ctr" bIns="46025" lIns="92075" spcFirstLastPara="1" rIns="92075" wrap="square" tIns="460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1" name="Google Shape;81;p18"/>
          <p:cNvSpPr txBox="1"/>
          <p:nvPr>
            <p:ph idx="1" type="body"/>
          </p:nvPr>
        </p:nvSpPr>
        <p:spPr>
          <a:xfrm>
            <a:off x="457200" y="1151335"/>
            <a:ext cx="4040188" cy="479822"/>
          </a:xfrm>
          <a:prstGeom prst="rect">
            <a:avLst/>
          </a:prstGeom>
          <a:noFill/>
          <a:ln>
            <a:noFill/>
          </a:ln>
        </p:spPr>
        <p:txBody>
          <a:bodyPr anchorCtr="0" anchor="b" bIns="46025" lIns="92075" spcFirstLastPara="1" rIns="92075" wrap="square" tIns="46025">
            <a:noAutofit/>
          </a:bodyPr>
          <a:lstStyle>
            <a:lvl1pPr indent="-228600" lvl="0" marL="457200" algn="l">
              <a:spcBef>
                <a:spcPts val="480"/>
              </a:spcBef>
              <a:spcAft>
                <a:spcPts val="0"/>
              </a:spcAft>
              <a:buClr>
                <a:schemeClr val="dk1"/>
              </a:buClr>
              <a:buSzPts val="2400"/>
              <a:buFont typeface="Times New Roman"/>
              <a:buNone/>
              <a:defRPr b="1" sz="2400"/>
            </a:lvl1pPr>
            <a:lvl2pPr indent="-228600" lvl="1" marL="914400" algn="l">
              <a:spcBef>
                <a:spcPts val="400"/>
              </a:spcBef>
              <a:spcAft>
                <a:spcPts val="0"/>
              </a:spcAft>
              <a:buClr>
                <a:schemeClr val="dk1"/>
              </a:buClr>
              <a:buSzPts val="2000"/>
              <a:buFont typeface="Times New Roman"/>
              <a:buNone/>
              <a:defRPr b="1" sz="2000"/>
            </a:lvl2pPr>
            <a:lvl3pPr indent="-228600" lvl="2" marL="1371600" algn="l">
              <a:spcBef>
                <a:spcPts val="360"/>
              </a:spcBef>
              <a:spcAft>
                <a:spcPts val="0"/>
              </a:spcAft>
              <a:buClr>
                <a:schemeClr val="dk1"/>
              </a:buClr>
              <a:buSzPts val="1800"/>
              <a:buFont typeface="Times New Roman"/>
              <a:buNone/>
              <a:defRPr b="1" sz="1800"/>
            </a:lvl3pPr>
            <a:lvl4pPr indent="-228600" lvl="3" marL="1828800" algn="l">
              <a:spcBef>
                <a:spcPts val="320"/>
              </a:spcBef>
              <a:spcAft>
                <a:spcPts val="0"/>
              </a:spcAft>
              <a:buClr>
                <a:schemeClr val="dk1"/>
              </a:buClr>
              <a:buSzPts val="1600"/>
              <a:buFont typeface="Times New Roman"/>
              <a:buNone/>
              <a:defRPr b="1" sz="1600"/>
            </a:lvl4pPr>
            <a:lvl5pPr indent="-228600" lvl="4" marL="2286000" algn="l">
              <a:spcBef>
                <a:spcPts val="320"/>
              </a:spcBef>
              <a:spcAft>
                <a:spcPts val="0"/>
              </a:spcAft>
              <a:buClr>
                <a:schemeClr val="dk1"/>
              </a:buClr>
              <a:buSzPts val="1600"/>
              <a:buFont typeface="Times New Roman"/>
              <a:buNone/>
              <a:defRPr b="1" sz="1600"/>
            </a:lvl5pPr>
            <a:lvl6pPr indent="-228600" lvl="5" marL="2743200" algn="l">
              <a:spcBef>
                <a:spcPts val="320"/>
              </a:spcBef>
              <a:spcAft>
                <a:spcPts val="0"/>
              </a:spcAft>
              <a:buClr>
                <a:schemeClr val="dk1"/>
              </a:buClr>
              <a:buSzPts val="1600"/>
              <a:buFont typeface="Times New Roman"/>
              <a:buNone/>
              <a:defRPr b="1" sz="1600"/>
            </a:lvl6pPr>
            <a:lvl7pPr indent="-228600" lvl="6" marL="3200400" algn="l">
              <a:spcBef>
                <a:spcPts val="320"/>
              </a:spcBef>
              <a:spcAft>
                <a:spcPts val="0"/>
              </a:spcAft>
              <a:buClr>
                <a:schemeClr val="dk1"/>
              </a:buClr>
              <a:buSzPts val="1600"/>
              <a:buFont typeface="Times New Roman"/>
              <a:buNone/>
              <a:defRPr b="1" sz="1600"/>
            </a:lvl7pPr>
            <a:lvl8pPr indent="-228600" lvl="7" marL="3657600" algn="l">
              <a:spcBef>
                <a:spcPts val="320"/>
              </a:spcBef>
              <a:spcAft>
                <a:spcPts val="0"/>
              </a:spcAft>
              <a:buClr>
                <a:schemeClr val="dk1"/>
              </a:buClr>
              <a:buSzPts val="1600"/>
              <a:buFont typeface="Times New Roman"/>
              <a:buNone/>
              <a:defRPr b="1" sz="1600"/>
            </a:lvl8pPr>
            <a:lvl9pPr indent="-228600" lvl="8" marL="4114800" algn="l">
              <a:spcBef>
                <a:spcPts val="320"/>
              </a:spcBef>
              <a:spcAft>
                <a:spcPts val="0"/>
              </a:spcAft>
              <a:buClr>
                <a:schemeClr val="dk1"/>
              </a:buClr>
              <a:buSzPts val="1600"/>
              <a:buFont typeface="Times New Roman"/>
              <a:buNone/>
              <a:defRPr b="1" sz="1600"/>
            </a:lvl9pPr>
          </a:lstStyle>
          <a:p/>
        </p:txBody>
      </p:sp>
      <p:sp>
        <p:nvSpPr>
          <p:cNvPr id="82" name="Google Shape;82;p18"/>
          <p:cNvSpPr txBox="1"/>
          <p:nvPr>
            <p:ph idx="2" type="body"/>
          </p:nvPr>
        </p:nvSpPr>
        <p:spPr>
          <a:xfrm>
            <a:off x="457200" y="1631156"/>
            <a:ext cx="4040188" cy="2963466"/>
          </a:xfrm>
          <a:prstGeom prst="rect">
            <a:avLst/>
          </a:prstGeom>
          <a:noFill/>
          <a:ln>
            <a:noFill/>
          </a:ln>
        </p:spPr>
        <p:txBody>
          <a:bodyPr anchorCtr="0" anchor="t" bIns="46025" lIns="92075" spcFirstLastPara="1" rIns="92075" wrap="square" tIns="46025">
            <a:noAutofit/>
          </a:bodyPr>
          <a:lstStyle>
            <a:lvl1pPr indent="-381000" lvl="0" marL="457200" algn="l">
              <a:spcBef>
                <a:spcPts val="480"/>
              </a:spcBef>
              <a:spcAft>
                <a:spcPts val="0"/>
              </a:spcAft>
              <a:buClr>
                <a:schemeClr val="dk1"/>
              </a:buClr>
              <a:buSzPts val="2400"/>
              <a:buFont typeface="Times New Roman"/>
              <a:buChar char="•"/>
              <a:defRPr sz="2400"/>
            </a:lvl1pPr>
            <a:lvl2pPr indent="-355600" lvl="1" marL="914400" algn="l">
              <a:spcBef>
                <a:spcPts val="400"/>
              </a:spcBef>
              <a:spcAft>
                <a:spcPts val="0"/>
              </a:spcAft>
              <a:buClr>
                <a:schemeClr val="dk1"/>
              </a:buClr>
              <a:buSzPts val="2000"/>
              <a:buFont typeface="Times New Roman"/>
              <a:buChar char="–"/>
              <a:defRPr sz="2000"/>
            </a:lvl2pPr>
            <a:lvl3pPr indent="-342900" lvl="2" marL="1371600" algn="l">
              <a:spcBef>
                <a:spcPts val="360"/>
              </a:spcBef>
              <a:spcAft>
                <a:spcPts val="0"/>
              </a:spcAft>
              <a:buClr>
                <a:schemeClr val="dk1"/>
              </a:buClr>
              <a:buSzPts val="1800"/>
              <a:buFont typeface="Times New Roman"/>
              <a:buChar char="•"/>
              <a:defRPr sz="1800"/>
            </a:lvl3pPr>
            <a:lvl4pPr indent="-330200" lvl="3" marL="1828800" algn="l">
              <a:spcBef>
                <a:spcPts val="320"/>
              </a:spcBef>
              <a:spcAft>
                <a:spcPts val="0"/>
              </a:spcAft>
              <a:buClr>
                <a:schemeClr val="dk1"/>
              </a:buClr>
              <a:buSzPts val="1600"/>
              <a:buFont typeface="Times New Roman"/>
              <a:buChar char="–"/>
              <a:defRPr sz="1600"/>
            </a:lvl4pPr>
            <a:lvl5pPr indent="-330200" lvl="4" marL="2286000" algn="l">
              <a:spcBef>
                <a:spcPts val="320"/>
              </a:spcBef>
              <a:spcAft>
                <a:spcPts val="0"/>
              </a:spcAft>
              <a:buClr>
                <a:schemeClr val="dk1"/>
              </a:buClr>
              <a:buSzPts val="1600"/>
              <a:buFont typeface="Times New Roman"/>
              <a:buChar char="•"/>
              <a:defRPr sz="1600"/>
            </a:lvl5pPr>
            <a:lvl6pPr indent="-330200" lvl="5" marL="2743200" algn="l">
              <a:spcBef>
                <a:spcPts val="320"/>
              </a:spcBef>
              <a:spcAft>
                <a:spcPts val="0"/>
              </a:spcAft>
              <a:buClr>
                <a:schemeClr val="dk1"/>
              </a:buClr>
              <a:buSzPts val="1600"/>
              <a:buFont typeface="Times New Roman"/>
              <a:buChar char="•"/>
              <a:defRPr sz="1600"/>
            </a:lvl6pPr>
            <a:lvl7pPr indent="-330200" lvl="6" marL="3200400" algn="l">
              <a:spcBef>
                <a:spcPts val="320"/>
              </a:spcBef>
              <a:spcAft>
                <a:spcPts val="0"/>
              </a:spcAft>
              <a:buClr>
                <a:schemeClr val="dk1"/>
              </a:buClr>
              <a:buSzPts val="1600"/>
              <a:buFont typeface="Times New Roman"/>
              <a:buChar char="•"/>
              <a:defRPr sz="1600"/>
            </a:lvl7pPr>
            <a:lvl8pPr indent="-330200" lvl="7" marL="3657600" algn="l">
              <a:spcBef>
                <a:spcPts val="320"/>
              </a:spcBef>
              <a:spcAft>
                <a:spcPts val="0"/>
              </a:spcAft>
              <a:buClr>
                <a:schemeClr val="dk1"/>
              </a:buClr>
              <a:buSzPts val="1600"/>
              <a:buFont typeface="Times New Roman"/>
              <a:buChar char="•"/>
              <a:defRPr sz="1600"/>
            </a:lvl8pPr>
            <a:lvl9pPr indent="-330200" lvl="8" marL="4114800" algn="l">
              <a:spcBef>
                <a:spcPts val="320"/>
              </a:spcBef>
              <a:spcAft>
                <a:spcPts val="0"/>
              </a:spcAft>
              <a:buClr>
                <a:schemeClr val="dk1"/>
              </a:buClr>
              <a:buSzPts val="1600"/>
              <a:buFont typeface="Times New Roman"/>
              <a:buChar char="•"/>
              <a:defRPr sz="1600"/>
            </a:lvl9pPr>
          </a:lstStyle>
          <a:p/>
        </p:txBody>
      </p:sp>
      <p:sp>
        <p:nvSpPr>
          <p:cNvPr id="83" name="Google Shape;83;p18"/>
          <p:cNvSpPr txBox="1"/>
          <p:nvPr>
            <p:ph idx="3" type="body"/>
          </p:nvPr>
        </p:nvSpPr>
        <p:spPr>
          <a:xfrm>
            <a:off x="4645025" y="1151335"/>
            <a:ext cx="4041775" cy="479822"/>
          </a:xfrm>
          <a:prstGeom prst="rect">
            <a:avLst/>
          </a:prstGeom>
          <a:noFill/>
          <a:ln>
            <a:noFill/>
          </a:ln>
        </p:spPr>
        <p:txBody>
          <a:bodyPr anchorCtr="0" anchor="b" bIns="46025" lIns="92075" spcFirstLastPara="1" rIns="92075" wrap="square" tIns="46025">
            <a:noAutofit/>
          </a:bodyPr>
          <a:lstStyle>
            <a:lvl1pPr indent="-228600" lvl="0" marL="457200" algn="l">
              <a:spcBef>
                <a:spcPts val="480"/>
              </a:spcBef>
              <a:spcAft>
                <a:spcPts val="0"/>
              </a:spcAft>
              <a:buClr>
                <a:schemeClr val="dk1"/>
              </a:buClr>
              <a:buSzPts val="2400"/>
              <a:buFont typeface="Times New Roman"/>
              <a:buNone/>
              <a:defRPr b="1" sz="2400"/>
            </a:lvl1pPr>
            <a:lvl2pPr indent="-228600" lvl="1" marL="914400" algn="l">
              <a:spcBef>
                <a:spcPts val="400"/>
              </a:spcBef>
              <a:spcAft>
                <a:spcPts val="0"/>
              </a:spcAft>
              <a:buClr>
                <a:schemeClr val="dk1"/>
              </a:buClr>
              <a:buSzPts val="2000"/>
              <a:buFont typeface="Times New Roman"/>
              <a:buNone/>
              <a:defRPr b="1" sz="2000"/>
            </a:lvl2pPr>
            <a:lvl3pPr indent="-228600" lvl="2" marL="1371600" algn="l">
              <a:spcBef>
                <a:spcPts val="360"/>
              </a:spcBef>
              <a:spcAft>
                <a:spcPts val="0"/>
              </a:spcAft>
              <a:buClr>
                <a:schemeClr val="dk1"/>
              </a:buClr>
              <a:buSzPts val="1800"/>
              <a:buFont typeface="Times New Roman"/>
              <a:buNone/>
              <a:defRPr b="1" sz="1800"/>
            </a:lvl3pPr>
            <a:lvl4pPr indent="-228600" lvl="3" marL="1828800" algn="l">
              <a:spcBef>
                <a:spcPts val="320"/>
              </a:spcBef>
              <a:spcAft>
                <a:spcPts val="0"/>
              </a:spcAft>
              <a:buClr>
                <a:schemeClr val="dk1"/>
              </a:buClr>
              <a:buSzPts val="1600"/>
              <a:buFont typeface="Times New Roman"/>
              <a:buNone/>
              <a:defRPr b="1" sz="1600"/>
            </a:lvl4pPr>
            <a:lvl5pPr indent="-228600" lvl="4" marL="2286000" algn="l">
              <a:spcBef>
                <a:spcPts val="320"/>
              </a:spcBef>
              <a:spcAft>
                <a:spcPts val="0"/>
              </a:spcAft>
              <a:buClr>
                <a:schemeClr val="dk1"/>
              </a:buClr>
              <a:buSzPts val="1600"/>
              <a:buFont typeface="Times New Roman"/>
              <a:buNone/>
              <a:defRPr b="1" sz="1600"/>
            </a:lvl5pPr>
            <a:lvl6pPr indent="-228600" lvl="5" marL="2743200" algn="l">
              <a:spcBef>
                <a:spcPts val="320"/>
              </a:spcBef>
              <a:spcAft>
                <a:spcPts val="0"/>
              </a:spcAft>
              <a:buClr>
                <a:schemeClr val="dk1"/>
              </a:buClr>
              <a:buSzPts val="1600"/>
              <a:buFont typeface="Times New Roman"/>
              <a:buNone/>
              <a:defRPr b="1" sz="1600"/>
            </a:lvl6pPr>
            <a:lvl7pPr indent="-228600" lvl="6" marL="3200400" algn="l">
              <a:spcBef>
                <a:spcPts val="320"/>
              </a:spcBef>
              <a:spcAft>
                <a:spcPts val="0"/>
              </a:spcAft>
              <a:buClr>
                <a:schemeClr val="dk1"/>
              </a:buClr>
              <a:buSzPts val="1600"/>
              <a:buFont typeface="Times New Roman"/>
              <a:buNone/>
              <a:defRPr b="1" sz="1600"/>
            </a:lvl7pPr>
            <a:lvl8pPr indent="-228600" lvl="7" marL="3657600" algn="l">
              <a:spcBef>
                <a:spcPts val="320"/>
              </a:spcBef>
              <a:spcAft>
                <a:spcPts val="0"/>
              </a:spcAft>
              <a:buClr>
                <a:schemeClr val="dk1"/>
              </a:buClr>
              <a:buSzPts val="1600"/>
              <a:buFont typeface="Times New Roman"/>
              <a:buNone/>
              <a:defRPr b="1" sz="1600"/>
            </a:lvl8pPr>
            <a:lvl9pPr indent="-228600" lvl="8" marL="4114800" algn="l">
              <a:spcBef>
                <a:spcPts val="320"/>
              </a:spcBef>
              <a:spcAft>
                <a:spcPts val="0"/>
              </a:spcAft>
              <a:buClr>
                <a:schemeClr val="dk1"/>
              </a:buClr>
              <a:buSzPts val="1600"/>
              <a:buFont typeface="Times New Roman"/>
              <a:buNone/>
              <a:defRPr b="1" sz="1600"/>
            </a:lvl9pPr>
          </a:lstStyle>
          <a:p/>
        </p:txBody>
      </p:sp>
      <p:sp>
        <p:nvSpPr>
          <p:cNvPr id="84" name="Google Shape;84;p18"/>
          <p:cNvSpPr txBox="1"/>
          <p:nvPr>
            <p:ph idx="4" type="body"/>
          </p:nvPr>
        </p:nvSpPr>
        <p:spPr>
          <a:xfrm>
            <a:off x="4645025" y="1631156"/>
            <a:ext cx="4041775" cy="2963466"/>
          </a:xfrm>
          <a:prstGeom prst="rect">
            <a:avLst/>
          </a:prstGeom>
          <a:noFill/>
          <a:ln>
            <a:noFill/>
          </a:ln>
        </p:spPr>
        <p:txBody>
          <a:bodyPr anchorCtr="0" anchor="t" bIns="46025" lIns="92075" spcFirstLastPara="1" rIns="92075" wrap="square" tIns="46025">
            <a:noAutofit/>
          </a:bodyPr>
          <a:lstStyle>
            <a:lvl1pPr indent="-381000" lvl="0" marL="457200" algn="l">
              <a:spcBef>
                <a:spcPts val="480"/>
              </a:spcBef>
              <a:spcAft>
                <a:spcPts val="0"/>
              </a:spcAft>
              <a:buClr>
                <a:schemeClr val="dk1"/>
              </a:buClr>
              <a:buSzPts val="2400"/>
              <a:buFont typeface="Times New Roman"/>
              <a:buChar char="•"/>
              <a:defRPr sz="2400"/>
            </a:lvl1pPr>
            <a:lvl2pPr indent="-355600" lvl="1" marL="914400" algn="l">
              <a:spcBef>
                <a:spcPts val="400"/>
              </a:spcBef>
              <a:spcAft>
                <a:spcPts val="0"/>
              </a:spcAft>
              <a:buClr>
                <a:schemeClr val="dk1"/>
              </a:buClr>
              <a:buSzPts val="2000"/>
              <a:buFont typeface="Times New Roman"/>
              <a:buChar char="–"/>
              <a:defRPr sz="2000"/>
            </a:lvl2pPr>
            <a:lvl3pPr indent="-342900" lvl="2" marL="1371600" algn="l">
              <a:spcBef>
                <a:spcPts val="360"/>
              </a:spcBef>
              <a:spcAft>
                <a:spcPts val="0"/>
              </a:spcAft>
              <a:buClr>
                <a:schemeClr val="dk1"/>
              </a:buClr>
              <a:buSzPts val="1800"/>
              <a:buFont typeface="Times New Roman"/>
              <a:buChar char="•"/>
              <a:defRPr sz="1800"/>
            </a:lvl3pPr>
            <a:lvl4pPr indent="-330200" lvl="3" marL="1828800" algn="l">
              <a:spcBef>
                <a:spcPts val="320"/>
              </a:spcBef>
              <a:spcAft>
                <a:spcPts val="0"/>
              </a:spcAft>
              <a:buClr>
                <a:schemeClr val="dk1"/>
              </a:buClr>
              <a:buSzPts val="1600"/>
              <a:buFont typeface="Times New Roman"/>
              <a:buChar char="–"/>
              <a:defRPr sz="1600"/>
            </a:lvl4pPr>
            <a:lvl5pPr indent="-330200" lvl="4" marL="2286000" algn="l">
              <a:spcBef>
                <a:spcPts val="320"/>
              </a:spcBef>
              <a:spcAft>
                <a:spcPts val="0"/>
              </a:spcAft>
              <a:buClr>
                <a:schemeClr val="dk1"/>
              </a:buClr>
              <a:buSzPts val="1600"/>
              <a:buFont typeface="Times New Roman"/>
              <a:buChar char="•"/>
              <a:defRPr sz="1600"/>
            </a:lvl5pPr>
            <a:lvl6pPr indent="-330200" lvl="5" marL="2743200" algn="l">
              <a:spcBef>
                <a:spcPts val="320"/>
              </a:spcBef>
              <a:spcAft>
                <a:spcPts val="0"/>
              </a:spcAft>
              <a:buClr>
                <a:schemeClr val="dk1"/>
              </a:buClr>
              <a:buSzPts val="1600"/>
              <a:buFont typeface="Times New Roman"/>
              <a:buChar char="•"/>
              <a:defRPr sz="1600"/>
            </a:lvl6pPr>
            <a:lvl7pPr indent="-330200" lvl="6" marL="3200400" algn="l">
              <a:spcBef>
                <a:spcPts val="320"/>
              </a:spcBef>
              <a:spcAft>
                <a:spcPts val="0"/>
              </a:spcAft>
              <a:buClr>
                <a:schemeClr val="dk1"/>
              </a:buClr>
              <a:buSzPts val="1600"/>
              <a:buFont typeface="Times New Roman"/>
              <a:buChar char="•"/>
              <a:defRPr sz="1600"/>
            </a:lvl7pPr>
            <a:lvl8pPr indent="-330200" lvl="7" marL="3657600" algn="l">
              <a:spcBef>
                <a:spcPts val="320"/>
              </a:spcBef>
              <a:spcAft>
                <a:spcPts val="0"/>
              </a:spcAft>
              <a:buClr>
                <a:schemeClr val="dk1"/>
              </a:buClr>
              <a:buSzPts val="1600"/>
              <a:buFont typeface="Times New Roman"/>
              <a:buChar char="•"/>
              <a:defRPr sz="1600"/>
            </a:lvl8pPr>
            <a:lvl9pPr indent="-330200" lvl="8" marL="4114800" algn="l">
              <a:spcBef>
                <a:spcPts val="320"/>
              </a:spcBef>
              <a:spcAft>
                <a:spcPts val="0"/>
              </a:spcAft>
              <a:buClr>
                <a:schemeClr val="dk1"/>
              </a:buClr>
              <a:buSzPts val="1600"/>
              <a:buFont typeface="Times New Roman"/>
              <a:buChar char="•"/>
              <a:defRPr sz="1600"/>
            </a:lvl9pPr>
          </a:lstStyle>
          <a:p/>
        </p:txBody>
      </p:sp>
      <p:sp>
        <p:nvSpPr>
          <p:cNvPr id="85" name="Google Shape;85;p18"/>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8"/>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7" name="Shape 87"/>
        <p:cNvGrpSpPr/>
        <p:nvPr/>
      </p:nvGrpSpPr>
      <p:grpSpPr>
        <a:xfrm>
          <a:off x="0" y="0"/>
          <a:ext cx="0" cy="0"/>
          <a:chOff x="0" y="0"/>
          <a:chExt cx="0" cy="0"/>
        </a:xfrm>
      </p:grpSpPr>
      <p:sp>
        <p:nvSpPr>
          <p:cNvPr id="88" name="Google Shape;88;p19"/>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9" name="Google Shape;89;p19"/>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19"/>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1" name="Shape 91"/>
        <p:cNvGrpSpPr/>
        <p:nvPr/>
      </p:nvGrpSpPr>
      <p:grpSpPr>
        <a:xfrm>
          <a:off x="0" y="0"/>
          <a:ext cx="0" cy="0"/>
          <a:chOff x="0" y="0"/>
          <a:chExt cx="0" cy="0"/>
        </a:xfrm>
      </p:grpSpPr>
      <p:sp>
        <p:nvSpPr>
          <p:cNvPr id="92" name="Google Shape;92;p20"/>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20"/>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94" name="Shape 94"/>
        <p:cNvGrpSpPr/>
        <p:nvPr/>
      </p:nvGrpSpPr>
      <p:grpSpPr>
        <a:xfrm>
          <a:off x="0" y="0"/>
          <a:ext cx="0" cy="0"/>
          <a:chOff x="0" y="0"/>
          <a:chExt cx="0" cy="0"/>
        </a:xfrm>
      </p:grpSpPr>
      <p:sp>
        <p:nvSpPr>
          <p:cNvPr id="95" name="Google Shape;95;p21"/>
          <p:cNvSpPr txBox="1"/>
          <p:nvPr>
            <p:ph type="title"/>
          </p:nvPr>
        </p:nvSpPr>
        <p:spPr>
          <a:xfrm>
            <a:off x="457200" y="204788"/>
            <a:ext cx="3008313" cy="871537"/>
          </a:xfrm>
          <a:prstGeom prst="rect">
            <a:avLst/>
          </a:prstGeom>
          <a:noFill/>
          <a:ln>
            <a:noFill/>
          </a:ln>
        </p:spPr>
        <p:txBody>
          <a:bodyPr anchorCtr="0" anchor="b" bIns="46025" lIns="92075" spcFirstLastPara="1" rIns="92075" wrap="square" tIns="46025">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6" name="Google Shape;96;p21"/>
          <p:cNvSpPr txBox="1"/>
          <p:nvPr>
            <p:ph idx="1" type="body"/>
          </p:nvPr>
        </p:nvSpPr>
        <p:spPr>
          <a:xfrm>
            <a:off x="3575050" y="204788"/>
            <a:ext cx="5111750" cy="4389835"/>
          </a:xfrm>
          <a:prstGeom prst="rect">
            <a:avLst/>
          </a:prstGeom>
          <a:noFill/>
          <a:ln>
            <a:noFill/>
          </a:ln>
        </p:spPr>
        <p:txBody>
          <a:bodyPr anchorCtr="0" anchor="t" bIns="46025" lIns="92075" spcFirstLastPara="1" rIns="92075" wrap="square" tIns="46025">
            <a:noAutofit/>
          </a:bodyPr>
          <a:lstStyle>
            <a:lvl1pPr indent="-431800" lvl="0" marL="457200" algn="l">
              <a:spcBef>
                <a:spcPts val="640"/>
              </a:spcBef>
              <a:spcAft>
                <a:spcPts val="0"/>
              </a:spcAft>
              <a:buClr>
                <a:schemeClr val="dk1"/>
              </a:buClr>
              <a:buSzPts val="3200"/>
              <a:buFont typeface="Times New Roman"/>
              <a:buChar char="•"/>
              <a:defRPr sz="3200"/>
            </a:lvl1pPr>
            <a:lvl2pPr indent="-406400" lvl="1" marL="914400" algn="l">
              <a:spcBef>
                <a:spcPts val="560"/>
              </a:spcBef>
              <a:spcAft>
                <a:spcPts val="0"/>
              </a:spcAft>
              <a:buClr>
                <a:schemeClr val="dk1"/>
              </a:buClr>
              <a:buSzPts val="2800"/>
              <a:buFont typeface="Times New Roman"/>
              <a:buChar char="–"/>
              <a:defRPr sz="2800"/>
            </a:lvl2pPr>
            <a:lvl3pPr indent="-381000" lvl="2" marL="1371600" algn="l">
              <a:spcBef>
                <a:spcPts val="480"/>
              </a:spcBef>
              <a:spcAft>
                <a:spcPts val="0"/>
              </a:spcAft>
              <a:buClr>
                <a:schemeClr val="dk1"/>
              </a:buClr>
              <a:buSzPts val="2400"/>
              <a:buFont typeface="Times New Roman"/>
              <a:buChar char="•"/>
              <a:defRPr sz="2400"/>
            </a:lvl3pPr>
            <a:lvl4pPr indent="-355600" lvl="3" marL="1828800" algn="l">
              <a:spcBef>
                <a:spcPts val="400"/>
              </a:spcBef>
              <a:spcAft>
                <a:spcPts val="0"/>
              </a:spcAft>
              <a:buClr>
                <a:schemeClr val="dk1"/>
              </a:buClr>
              <a:buSzPts val="2000"/>
              <a:buFont typeface="Times New Roman"/>
              <a:buChar char="–"/>
              <a:defRPr sz="2000"/>
            </a:lvl4pPr>
            <a:lvl5pPr indent="-355600" lvl="4" marL="2286000" algn="l">
              <a:spcBef>
                <a:spcPts val="400"/>
              </a:spcBef>
              <a:spcAft>
                <a:spcPts val="0"/>
              </a:spcAft>
              <a:buClr>
                <a:schemeClr val="dk1"/>
              </a:buClr>
              <a:buSzPts val="2000"/>
              <a:buFont typeface="Times New Roman"/>
              <a:buChar char="•"/>
              <a:defRPr sz="2000"/>
            </a:lvl5pPr>
            <a:lvl6pPr indent="-355600" lvl="5" marL="2743200" algn="l">
              <a:spcBef>
                <a:spcPts val="400"/>
              </a:spcBef>
              <a:spcAft>
                <a:spcPts val="0"/>
              </a:spcAft>
              <a:buClr>
                <a:schemeClr val="dk1"/>
              </a:buClr>
              <a:buSzPts val="2000"/>
              <a:buFont typeface="Times New Roman"/>
              <a:buChar char="•"/>
              <a:defRPr sz="2000"/>
            </a:lvl6pPr>
            <a:lvl7pPr indent="-355600" lvl="6" marL="3200400" algn="l">
              <a:spcBef>
                <a:spcPts val="400"/>
              </a:spcBef>
              <a:spcAft>
                <a:spcPts val="0"/>
              </a:spcAft>
              <a:buClr>
                <a:schemeClr val="dk1"/>
              </a:buClr>
              <a:buSzPts val="2000"/>
              <a:buFont typeface="Times New Roman"/>
              <a:buChar char="•"/>
              <a:defRPr sz="2000"/>
            </a:lvl7pPr>
            <a:lvl8pPr indent="-355600" lvl="7" marL="3657600" algn="l">
              <a:spcBef>
                <a:spcPts val="400"/>
              </a:spcBef>
              <a:spcAft>
                <a:spcPts val="0"/>
              </a:spcAft>
              <a:buClr>
                <a:schemeClr val="dk1"/>
              </a:buClr>
              <a:buSzPts val="2000"/>
              <a:buFont typeface="Times New Roman"/>
              <a:buChar char="•"/>
              <a:defRPr sz="2000"/>
            </a:lvl8pPr>
            <a:lvl9pPr indent="-355600" lvl="8" marL="4114800" algn="l">
              <a:spcBef>
                <a:spcPts val="400"/>
              </a:spcBef>
              <a:spcAft>
                <a:spcPts val="0"/>
              </a:spcAft>
              <a:buClr>
                <a:schemeClr val="dk1"/>
              </a:buClr>
              <a:buSzPts val="2000"/>
              <a:buFont typeface="Times New Roman"/>
              <a:buChar char="•"/>
              <a:defRPr sz="2000"/>
            </a:lvl9pPr>
          </a:lstStyle>
          <a:p/>
        </p:txBody>
      </p:sp>
      <p:sp>
        <p:nvSpPr>
          <p:cNvPr id="97" name="Google Shape;97;p21"/>
          <p:cNvSpPr txBox="1"/>
          <p:nvPr>
            <p:ph idx="2" type="body"/>
          </p:nvPr>
        </p:nvSpPr>
        <p:spPr>
          <a:xfrm>
            <a:off x="457200" y="1076325"/>
            <a:ext cx="3008313" cy="3518297"/>
          </a:xfrm>
          <a:prstGeom prst="rect">
            <a:avLst/>
          </a:prstGeom>
          <a:noFill/>
          <a:ln>
            <a:noFill/>
          </a:ln>
        </p:spPr>
        <p:txBody>
          <a:bodyPr anchorCtr="0" anchor="t" bIns="46025" lIns="92075" spcFirstLastPara="1" rIns="92075" wrap="square" tIns="46025">
            <a:noAutofit/>
          </a:bodyPr>
          <a:lstStyle>
            <a:lvl1pPr indent="-228600" lvl="0" marL="457200" algn="l">
              <a:spcBef>
                <a:spcPts val="280"/>
              </a:spcBef>
              <a:spcAft>
                <a:spcPts val="0"/>
              </a:spcAft>
              <a:buClr>
                <a:schemeClr val="dk1"/>
              </a:buClr>
              <a:buSzPts val="1400"/>
              <a:buFont typeface="Times New Roman"/>
              <a:buNone/>
              <a:defRPr sz="1400"/>
            </a:lvl1pPr>
            <a:lvl2pPr indent="-228600" lvl="1" marL="914400" algn="l">
              <a:spcBef>
                <a:spcPts val="240"/>
              </a:spcBef>
              <a:spcAft>
                <a:spcPts val="0"/>
              </a:spcAft>
              <a:buClr>
                <a:schemeClr val="dk1"/>
              </a:buClr>
              <a:buSzPts val="1200"/>
              <a:buFont typeface="Times New Roman"/>
              <a:buNone/>
              <a:defRPr sz="1200"/>
            </a:lvl2pPr>
            <a:lvl3pPr indent="-228600" lvl="2" marL="1371600" algn="l">
              <a:spcBef>
                <a:spcPts val="200"/>
              </a:spcBef>
              <a:spcAft>
                <a:spcPts val="0"/>
              </a:spcAft>
              <a:buClr>
                <a:schemeClr val="dk1"/>
              </a:buClr>
              <a:buSzPts val="1000"/>
              <a:buFont typeface="Times New Roman"/>
              <a:buNone/>
              <a:defRPr sz="1000"/>
            </a:lvl3pPr>
            <a:lvl4pPr indent="-228600" lvl="3" marL="1828800" algn="l">
              <a:spcBef>
                <a:spcPts val="180"/>
              </a:spcBef>
              <a:spcAft>
                <a:spcPts val="0"/>
              </a:spcAft>
              <a:buClr>
                <a:schemeClr val="dk1"/>
              </a:buClr>
              <a:buSzPts val="900"/>
              <a:buFont typeface="Times New Roman"/>
              <a:buNone/>
              <a:defRPr sz="900"/>
            </a:lvl4pPr>
            <a:lvl5pPr indent="-228600" lvl="4" marL="2286000" algn="l">
              <a:spcBef>
                <a:spcPts val="180"/>
              </a:spcBef>
              <a:spcAft>
                <a:spcPts val="0"/>
              </a:spcAft>
              <a:buClr>
                <a:schemeClr val="dk1"/>
              </a:buClr>
              <a:buSzPts val="900"/>
              <a:buFont typeface="Times New Roman"/>
              <a:buNone/>
              <a:defRPr sz="900"/>
            </a:lvl5pPr>
            <a:lvl6pPr indent="-228600" lvl="5" marL="2743200" algn="l">
              <a:spcBef>
                <a:spcPts val="180"/>
              </a:spcBef>
              <a:spcAft>
                <a:spcPts val="0"/>
              </a:spcAft>
              <a:buClr>
                <a:schemeClr val="dk1"/>
              </a:buClr>
              <a:buSzPts val="900"/>
              <a:buFont typeface="Times New Roman"/>
              <a:buNone/>
              <a:defRPr sz="900"/>
            </a:lvl6pPr>
            <a:lvl7pPr indent="-228600" lvl="6" marL="3200400" algn="l">
              <a:spcBef>
                <a:spcPts val="180"/>
              </a:spcBef>
              <a:spcAft>
                <a:spcPts val="0"/>
              </a:spcAft>
              <a:buClr>
                <a:schemeClr val="dk1"/>
              </a:buClr>
              <a:buSzPts val="900"/>
              <a:buFont typeface="Times New Roman"/>
              <a:buNone/>
              <a:defRPr sz="900"/>
            </a:lvl7pPr>
            <a:lvl8pPr indent="-228600" lvl="7" marL="3657600" algn="l">
              <a:spcBef>
                <a:spcPts val="180"/>
              </a:spcBef>
              <a:spcAft>
                <a:spcPts val="0"/>
              </a:spcAft>
              <a:buClr>
                <a:schemeClr val="dk1"/>
              </a:buClr>
              <a:buSzPts val="900"/>
              <a:buFont typeface="Times New Roman"/>
              <a:buNone/>
              <a:defRPr sz="900"/>
            </a:lvl8pPr>
            <a:lvl9pPr indent="-228600" lvl="8" marL="4114800" algn="l">
              <a:spcBef>
                <a:spcPts val="180"/>
              </a:spcBef>
              <a:spcAft>
                <a:spcPts val="0"/>
              </a:spcAft>
              <a:buClr>
                <a:schemeClr val="dk1"/>
              </a:buClr>
              <a:buSzPts val="900"/>
              <a:buFont typeface="Times New Roman"/>
              <a:buNone/>
              <a:defRPr sz="900"/>
            </a:lvl9pPr>
          </a:lstStyle>
          <a:p/>
        </p:txBody>
      </p:sp>
      <p:sp>
        <p:nvSpPr>
          <p:cNvPr id="98" name="Google Shape;98;p21"/>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21"/>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00" name="Shape 100"/>
        <p:cNvGrpSpPr/>
        <p:nvPr/>
      </p:nvGrpSpPr>
      <p:grpSpPr>
        <a:xfrm>
          <a:off x="0" y="0"/>
          <a:ext cx="0" cy="0"/>
          <a:chOff x="0" y="0"/>
          <a:chExt cx="0" cy="0"/>
        </a:xfrm>
      </p:grpSpPr>
      <p:sp>
        <p:nvSpPr>
          <p:cNvPr id="101" name="Google Shape;101;p22"/>
          <p:cNvSpPr txBox="1"/>
          <p:nvPr>
            <p:ph type="title"/>
          </p:nvPr>
        </p:nvSpPr>
        <p:spPr>
          <a:xfrm>
            <a:off x="1792288" y="3600450"/>
            <a:ext cx="5486400" cy="425053"/>
          </a:xfrm>
          <a:prstGeom prst="rect">
            <a:avLst/>
          </a:prstGeom>
          <a:noFill/>
          <a:ln>
            <a:noFill/>
          </a:ln>
        </p:spPr>
        <p:txBody>
          <a:bodyPr anchorCtr="0" anchor="b" bIns="46025" lIns="92075" spcFirstLastPara="1" rIns="92075" wrap="square" tIns="46025">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2" name="Google Shape;102;p22"/>
          <p:cNvSpPr/>
          <p:nvPr>
            <p:ph idx="2" type="pic"/>
          </p:nvPr>
        </p:nvSpPr>
        <p:spPr>
          <a:xfrm>
            <a:off x="1792288" y="459581"/>
            <a:ext cx="5486400" cy="3086100"/>
          </a:xfrm>
          <a:prstGeom prst="rect">
            <a:avLst/>
          </a:prstGeom>
          <a:noFill/>
          <a:ln>
            <a:noFill/>
          </a:ln>
        </p:spPr>
        <p:txBody>
          <a:bodyPr anchorCtr="0" anchor="t" bIns="46025" lIns="92075" spcFirstLastPara="1" rIns="92075" wrap="square" tIns="46025">
            <a:noAutofit/>
          </a:bodyPr>
          <a:lstStyle>
            <a:lvl1pPr lvl="0" marR="0" rtl="0" algn="l">
              <a:spcBef>
                <a:spcPts val="640"/>
              </a:spcBef>
              <a:spcAft>
                <a:spcPts val="0"/>
              </a:spcAft>
              <a:buClr>
                <a:schemeClr val="dk1"/>
              </a:buClr>
              <a:buSzPts val="3200"/>
              <a:buFont typeface="Times New Roman"/>
              <a:buNone/>
              <a:defRPr b="1" i="0" sz="3200" u="none" cap="none" strike="noStrike">
                <a:solidFill>
                  <a:schemeClr val="dk1"/>
                </a:solidFill>
                <a:latin typeface="Times New Roman"/>
                <a:ea typeface="Times New Roman"/>
                <a:cs typeface="Times New Roman"/>
                <a:sym typeface="Times New Roman"/>
              </a:defRPr>
            </a:lvl1pPr>
            <a:lvl2pPr lvl="1" marR="0" rtl="0" algn="l">
              <a:spcBef>
                <a:spcPts val="560"/>
              </a:spcBef>
              <a:spcAft>
                <a:spcPts val="0"/>
              </a:spcAft>
              <a:buClr>
                <a:schemeClr val="dk1"/>
              </a:buClr>
              <a:buSzPts val="2800"/>
              <a:buFont typeface="Times New Roman"/>
              <a:buNone/>
              <a:defRPr b="0" i="0" sz="2800" u="none" cap="none" strike="noStrike">
                <a:solidFill>
                  <a:schemeClr val="dk1"/>
                </a:solidFill>
                <a:latin typeface="Times New Roman"/>
                <a:ea typeface="Times New Roman"/>
                <a:cs typeface="Times New Roman"/>
                <a:sym typeface="Times New Roman"/>
              </a:defRPr>
            </a:lvl2pPr>
            <a:lvl3pPr lvl="2" marR="0" rtl="0" algn="l">
              <a:spcBef>
                <a:spcPts val="480"/>
              </a:spcBef>
              <a:spcAft>
                <a:spcPts val="0"/>
              </a:spcAft>
              <a:buClr>
                <a:schemeClr val="dk1"/>
              </a:buClr>
              <a:buSzPts val="2400"/>
              <a:buFont typeface="Times New Roman"/>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4pPr>
            <a:lvl5pPr lvl="4"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5pPr>
            <a:lvl6pPr lvl="5"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6pPr>
            <a:lvl7pPr lvl="6"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7pPr>
            <a:lvl8pPr lvl="7"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8pPr>
            <a:lvl9pPr lvl="8" marR="0" rtl="0" algn="l">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103" name="Google Shape;103;p22"/>
          <p:cNvSpPr txBox="1"/>
          <p:nvPr>
            <p:ph idx="1" type="body"/>
          </p:nvPr>
        </p:nvSpPr>
        <p:spPr>
          <a:xfrm>
            <a:off x="1792288" y="4025503"/>
            <a:ext cx="5486400" cy="603646"/>
          </a:xfrm>
          <a:prstGeom prst="rect">
            <a:avLst/>
          </a:prstGeom>
          <a:noFill/>
          <a:ln>
            <a:noFill/>
          </a:ln>
        </p:spPr>
        <p:txBody>
          <a:bodyPr anchorCtr="0" anchor="t" bIns="46025" lIns="92075" spcFirstLastPara="1" rIns="92075" wrap="square" tIns="46025">
            <a:noAutofit/>
          </a:bodyPr>
          <a:lstStyle>
            <a:lvl1pPr indent="-228600" lvl="0" marL="457200" algn="l">
              <a:spcBef>
                <a:spcPts val="280"/>
              </a:spcBef>
              <a:spcAft>
                <a:spcPts val="0"/>
              </a:spcAft>
              <a:buClr>
                <a:schemeClr val="dk1"/>
              </a:buClr>
              <a:buSzPts val="1400"/>
              <a:buFont typeface="Times New Roman"/>
              <a:buNone/>
              <a:defRPr sz="1400"/>
            </a:lvl1pPr>
            <a:lvl2pPr indent="-228600" lvl="1" marL="914400" algn="l">
              <a:spcBef>
                <a:spcPts val="240"/>
              </a:spcBef>
              <a:spcAft>
                <a:spcPts val="0"/>
              </a:spcAft>
              <a:buClr>
                <a:schemeClr val="dk1"/>
              </a:buClr>
              <a:buSzPts val="1200"/>
              <a:buFont typeface="Times New Roman"/>
              <a:buNone/>
              <a:defRPr sz="1200"/>
            </a:lvl2pPr>
            <a:lvl3pPr indent="-228600" lvl="2" marL="1371600" algn="l">
              <a:spcBef>
                <a:spcPts val="200"/>
              </a:spcBef>
              <a:spcAft>
                <a:spcPts val="0"/>
              </a:spcAft>
              <a:buClr>
                <a:schemeClr val="dk1"/>
              </a:buClr>
              <a:buSzPts val="1000"/>
              <a:buFont typeface="Times New Roman"/>
              <a:buNone/>
              <a:defRPr sz="1000"/>
            </a:lvl3pPr>
            <a:lvl4pPr indent="-228600" lvl="3" marL="1828800" algn="l">
              <a:spcBef>
                <a:spcPts val="180"/>
              </a:spcBef>
              <a:spcAft>
                <a:spcPts val="0"/>
              </a:spcAft>
              <a:buClr>
                <a:schemeClr val="dk1"/>
              </a:buClr>
              <a:buSzPts val="900"/>
              <a:buFont typeface="Times New Roman"/>
              <a:buNone/>
              <a:defRPr sz="900"/>
            </a:lvl4pPr>
            <a:lvl5pPr indent="-228600" lvl="4" marL="2286000" algn="l">
              <a:spcBef>
                <a:spcPts val="180"/>
              </a:spcBef>
              <a:spcAft>
                <a:spcPts val="0"/>
              </a:spcAft>
              <a:buClr>
                <a:schemeClr val="dk1"/>
              </a:buClr>
              <a:buSzPts val="900"/>
              <a:buFont typeface="Times New Roman"/>
              <a:buNone/>
              <a:defRPr sz="900"/>
            </a:lvl5pPr>
            <a:lvl6pPr indent="-228600" lvl="5" marL="2743200" algn="l">
              <a:spcBef>
                <a:spcPts val="180"/>
              </a:spcBef>
              <a:spcAft>
                <a:spcPts val="0"/>
              </a:spcAft>
              <a:buClr>
                <a:schemeClr val="dk1"/>
              </a:buClr>
              <a:buSzPts val="900"/>
              <a:buFont typeface="Times New Roman"/>
              <a:buNone/>
              <a:defRPr sz="900"/>
            </a:lvl6pPr>
            <a:lvl7pPr indent="-228600" lvl="6" marL="3200400" algn="l">
              <a:spcBef>
                <a:spcPts val="180"/>
              </a:spcBef>
              <a:spcAft>
                <a:spcPts val="0"/>
              </a:spcAft>
              <a:buClr>
                <a:schemeClr val="dk1"/>
              </a:buClr>
              <a:buSzPts val="900"/>
              <a:buFont typeface="Times New Roman"/>
              <a:buNone/>
              <a:defRPr sz="900"/>
            </a:lvl7pPr>
            <a:lvl8pPr indent="-228600" lvl="7" marL="3657600" algn="l">
              <a:spcBef>
                <a:spcPts val="180"/>
              </a:spcBef>
              <a:spcAft>
                <a:spcPts val="0"/>
              </a:spcAft>
              <a:buClr>
                <a:schemeClr val="dk1"/>
              </a:buClr>
              <a:buSzPts val="900"/>
              <a:buFont typeface="Times New Roman"/>
              <a:buNone/>
              <a:defRPr sz="900"/>
            </a:lvl8pPr>
            <a:lvl9pPr indent="-228600" lvl="8" marL="4114800" algn="l">
              <a:spcBef>
                <a:spcPts val="180"/>
              </a:spcBef>
              <a:spcAft>
                <a:spcPts val="0"/>
              </a:spcAft>
              <a:buClr>
                <a:schemeClr val="dk1"/>
              </a:buClr>
              <a:buSzPts val="900"/>
              <a:buFont typeface="Times New Roman"/>
              <a:buNone/>
              <a:defRPr sz="900"/>
            </a:lvl9pPr>
          </a:lstStyle>
          <a:p/>
        </p:txBody>
      </p:sp>
      <p:sp>
        <p:nvSpPr>
          <p:cNvPr id="104" name="Google Shape;104;p22"/>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22"/>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06" name="Shape 106"/>
        <p:cNvGrpSpPr/>
        <p:nvPr/>
      </p:nvGrpSpPr>
      <p:grpSpPr>
        <a:xfrm>
          <a:off x="0" y="0"/>
          <a:ext cx="0" cy="0"/>
          <a:chOff x="0" y="0"/>
          <a:chExt cx="0" cy="0"/>
        </a:xfrm>
      </p:grpSpPr>
      <p:sp>
        <p:nvSpPr>
          <p:cNvPr id="107" name="Google Shape;107;p23"/>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8" name="Google Shape;108;p23"/>
          <p:cNvSpPr txBox="1"/>
          <p:nvPr>
            <p:ph idx="1" type="body"/>
          </p:nvPr>
        </p:nvSpPr>
        <p:spPr>
          <a:xfrm rot="5400000">
            <a:off x="3027363" y="-851296"/>
            <a:ext cx="3086100" cy="7772400"/>
          </a:xfrm>
          <a:prstGeom prst="rect">
            <a:avLst/>
          </a:prstGeom>
          <a:noFill/>
          <a:ln>
            <a:noFill/>
          </a:ln>
        </p:spPr>
        <p:txBody>
          <a:bodyPr anchorCtr="0" anchor="t" bIns="46025" lIns="92075" spcFirstLastPara="1" rIns="92075" wrap="square" tIns="46025">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9" name="Google Shape;109;p23"/>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23"/>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11" name="Shape 111"/>
        <p:cNvGrpSpPr/>
        <p:nvPr/>
      </p:nvGrpSpPr>
      <p:grpSpPr>
        <a:xfrm>
          <a:off x="0" y="0"/>
          <a:ext cx="0" cy="0"/>
          <a:chOff x="0" y="0"/>
          <a:chExt cx="0" cy="0"/>
        </a:xfrm>
      </p:grpSpPr>
      <p:sp>
        <p:nvSpPr>
          <p:cNvPr id="112" name="Google Shape;112;p24"/>
          <p:cNvSpPr txBox="1"/>
          <p:nvPr>
            <p:ph type="title"/>
          </p:nvPr>
        </p:nvSpPr>
        <p:spPr>
          <a:xfrm rot="5400000">
            <a:off x="5457825" y="1571625"/>
            <a:ext cx="4057650" cy="1943100"/>
          </a:xfrm>
          <a:prstGeom prst="rect">
            <a:avLst/>
          </a:prstGeom>
          <a:noFill/>
          <a:ln>
            <a:noFill/>
          </a:ln>
        </p:spPr>
        <p:txBody>
          <a:bodyPr anchorCtr="0" anchor="ctr" bIns="46025" lIns="92075" spcFirstLastPara="1" rIns="92075" wrap="square" tIns="460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3" name="Google Shape;113;p24"/>
          <p:cNvSpPr txBox="1"/>
          <p:nvPr>
            <p:ph idx="1" type="body"/>
          </p:nvPr>
        </p:nvSpPr>
        <p:spPr>
          <a:xfrm rot="5400000">
            <a:off x="1495425" y="-295275"/>
            <a:ext cx="4057650" cy="5676900"/>
          </a:xfrm>
          <a:prstGeom prst="rect">
            <a:avLst/>
          </a:prstGeom>
          <a:noFill/>
          <a:ln>
            <a:noFill/>
          </a:ln>
        </p:spPr>
        <p:txBody>
          <a:bodyPr anchorCtr="0" anchor="t" bIns="46025" lIns="92075" spcFirstLastPara="1" rIns="92075" wrap="square" tIns="46025">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14" name="Google Shape;114;p24"/>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5" name="Google Shape;115;p24"/>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marR="0" rtl="0" algn="ctr">
              <a:spcBef>
                <a:spcPts val="0"/>
              </a:spcBef>
              <a:spcAft>
                <a:spcPts val="0"/>
              </a:spcAft>
              <a:buSzPts val="1400"/>
              <a:buNone/>
              <a:defRPr b="1" i="0" sz="3200" u="none" cap="none" strike="noStrike">
                <a:solidFill>
                  <a:schemeClr val="dk2"/>
                </a:solidFill>
                <a:latin typeface="Times New Roman"/>
                <a:ea typeface="Times New Roman"/>
                <a:cs typeface="Times New Roman"/>
                <a:sym typeface="Times New Roman"/>
              </a:defRPr>
            </a:lvl1pPr>
            <a:lvl2pPr lvl="1" marR="0" rtl="0" algn="ctr">
              <a:spcBef>
                <a:spcPts val="0"/>
              </a:spcBef>
              <a:spcAft>
                <a:spcPts val="0"/>
              </a:spcAft>
              <a:buSzPts val="1400"/>
              <a:buNone/>
              <a:defRPr b="1" i="0" sz="3200" u="none" cap="none" strike="noStrike">
                <a:solidFill>
                  <a:schemeClr val="dk2"/>
                </a:solidFill>
                <a:latin typeface="Times New Roman"/>
                <a:ea typeface="Times New Roman"/>
                <a:cs typeface="Times New Roman"/>
                <a:sym typeface="Times New Roman"/>
              </a:defRPr>
            </a:lvl2pPr>
            <a:lvl3pPr lvl="2" marR="0" rtl="0" algn="ctr">
              <a:spcBef>
                <a:spcPts val="0"/>
              </a:spcBef>
              <a:spcAft>
                <a:spcPts val="0"/>
              </a:spcAft>
              <a:buSzPts val="1400"/>
              <a:buNone/>
              <a:defRPr b="1" i="0" sz="3200" u="none" cap="none" strike="noStrike">
                <a:solidFill>
                  <a:schemeClr val="dk2"/>
                </a:solidFill>
                <a:latin typeface="Times New Roman"/>
                <a:ea typeface="Times New Roman"/>
                <a:cs typeface="Times New Roman"/>
                <a:sym typeface="Times New Roman"/>
              </a:defRPr>
            </a:lvl3pPr>
            <a:lvl4pPr lvl="3" marR="0" rtl="0" algn="ctr">
              <a:spcBef>
                <a:spcPts val="0"/>
              </a:spcBef>
              <a:spcAft>
                <a:spcPts val="0"/>
              </a:spcAft>
              <a:buSzPts val="1400"/>
              <a:buNone/>
              <a:defRPr b="1" i="0" sz="3200" u="none" cap="none" strike="noStrike">
                <a:solidFill>
                  <a:schemeClr val="dk2"/>
                </a:solidFill>
                <a:latin typeface="Times New Roman"/>
                <a:ea typeface="Times New Roman"/>
                <a:cs typeface="Times New Roman"/>
                <a:sym typeface="Times New Roman"/>
              </a:defRPr>
            </a:lvl4pPr>
            <a:lvl5pPr lvl="4" marR="0" rtl="0" algn="ctr">
              <a:spcBef>
                <a:spcPts val="0"/>
              </a:spcBef>
              <a:spcAft>
                <a:spcPts val="0"/>
              </a:spcAft>
              <a:buSzPts val="1400"/>
              <a:buNone/>
              <a:defRPr b="1" i="0" sz="3200" u="none" cap="none" strike="noStrike">
                <a:solidFill>
                  <a:schemeClr val="dk2"/>
                </a:solidFill>
                <a:latin typeface="Times New Roman"/>
                <a:ea typeface="Times New Roman"/>
                <a:cs typeface="Times New Roman"/>
                <a:sym typeface="Times New Roman"/>
              </a:defRPr>
            </a:lvl5pPr>
            <a:lvl6pPr lvl="5" marR="0" rtl="0" algn="ctr">
              <a:spcBef>
                <a:spcPts val="0"/>
              </a:spcBef>
              <a:spcAft>
                <a:spcPts val="0"/>
              </a:spcAft>
              <a:buSzPts val="1400"/>
              <a:buNone/>
              <a:defRPr b="1" i="0" sz="3200" u="none" cap="none" strike="noStrike">
                <a:solidFill>
                  <a:schemeClr val="dk2"/>
                </a:solidFill>
                <a:latin typeface="Times New Roman"/>
                <a:ea typeface="Times New Roman"/>
                <a:cs typeface="Times New Roman"/>
                <a:sym typeface="Times New Roman"/>
              </a:defRPr>
            </a:lvl6pPr>
            <a:lvl7pPr lvl="6" marR="0" rtl="0" algn="ctr">
              <a:spcBef>
                <a:spcPts val="0"/>
              </a:spcBef>
              <a:spcAft>
                <a:spcPts val="0"/>
              </a:spcAft>
              <a:buSzPts val="1400"/>
              <a:buNone/>
              <a:defRPr b="1" i="0" sz="3200" u="none" cap="none" strike="noStrike">
                <a:solidFill>
                  <a:schemeClr val="dk2"/>
                </a:solidFill>
                <a:latin typeface="Times New Roman"/>
                <a:ea typeface="Times New Roman"/>
                <a:cs typeface="Times New Roman"/>
                <a:sym typeface="Times New Roman"/>
              </a:defRPr>
            </a:lvl7pPr>
            <a:lvl8pPr lvl="7" marR="0" rtl="0" algn="ctr">
              <a:spcBef>
                <a:spcPts val="0"/>
              </a:spcBef>
              <a:spcAft>
                <a:spcPts val="0"/>
              </a:spcAft>
              <a:buSzPts val="1400"/>
              <a:buNone/>
              <a:defRPr b="1" i="0" sz="3200" u="none" cap="none" strike="noStrike">
                <a:solidFill>
                  <a:schemeClr val="dk2"/>
                </a:solidFill>
                <a:latin typeface="Times New Roman"/>
                <a:ea typeface="Times New Roman"/>
                <a:cs typeface="Times New Roman"/>
                <a:sym typeface="Times New Roman"/>
              </a:defRPr>
            </a:lvl8pPr>
            <a:lvl9pPr lvl="8" marR="0" rtl="0" algn="ctr">
              <a:spcBef>
                <a:spcPts val="0"/>
              </a:spcBef>
              <a:spcAft>
                <a:spcPts val="0"/>
              </a:spcAft>
              <a:buSzPts val="1400"/>
              <a:buNone/>
              <a:defRPr b="1" i="0" sz="3200" u="none" cap="none" strike="noStrike">
                <a:solidFill>
                  <a:schemeClr val="dk2"/>
                </a:solidFill>
                <a:latin typeface="Times New Roman"/>
                <a:ea typeface="Times New Roman"/>
                <a:cs typeface="Times New Roman"/>
                <a:sym typeface="Times New Roman"/>
              </a:defRPr>
            </a:lvl9pPr>
          </a:lstStyle>
          <a:p/>
        </p:txBody>
      </p:sp>
      <p:sp>
        <p:nvSpPr>
          <p:cNvPr id="52" name="Google Shape;52;p13"/>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81000" lvl="0" marL="457200" marR="0" rtl="0" algn="l">
              <a:spcBef>
                <a:spcPts val="480"/>
              </a:spcBef>
              <a:spcAft>
                <a:spcPts val="0"/>
              </a:spcAft>
              <a:buClr>
                <a:schemeClr val="dk1"/>
              </a:buClr>
              <a:buSzPts val="2400"/>
              <a:buFont typeface="Times New Roman"/>
              <a:buChar char="•"/>
              <a:defRPr b="1" i="0" sz="2400" u="none" cap="none" strike="noStrike">
                <a:solidFill>
                  <a:schemeClr val="dk1"/>
                </a:solidFill>
                <a:latin typeface="Times New Roman"/>
                <a:ea typeface="Times New Roman"/>
                <a:cs typeface="Times New Roman"/>
                <a:sym typeface="Times New Roman"/>
              </a:defRPr>
            </a:lvl1pPr>
            <a:lvl2pPr indent="-355600" lvl="1" marL="914400" marR="0" rtl="0" algn="l">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342900" lvl="2" marL="1371600" marR="0" rtl="0" algn="l">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330200" lvl="3" marL="18288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330200" lvl="4" marL="22860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330200" lvl="5" marL="27432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330200" lvl="6" marL="32004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330200" lvl="8" marL="4114800" marR="0" rtl="0" algn="l">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53" name="Google Shape;53;p13"/>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1" i="0" sz="18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9pPr>
          </a:lstStyle>
          <a:p/>
        </p:txBody>
      </p:sp>
      <p:sp>
        <p:nvSpPr>
          <p:cNvPr id="54" name="Google Shape;54;p13"/>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spcBef>
                <a:spcPts val="0"/>
              </a:spcBef>
              <a:spcAft>
                <a:spcPts val="0"/>
              </a:spcAft>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55" name="Google Shape;55;p13"/>
          <p:cNvSpPr/>
          <p:nvPr/>
        </p:nvSpPr>
        <p:spPr>
          <a:xfrm>
            <a:off x="5129148" y="248260"/>
            <a:ext cx="3283015" cy="207749"/>
          </a:xfrm>
          <a:prstGeom prst="rect">
            <a:avLst/>
          </a:prstGeom>
          <a:noFill/>
          <a:ln>
            <a:noFill/>
          </a:ln>
        </p:spPr>
        <p:txBody>
          <a:bodyPr anchorCtr="0" anchor="b" bIns="0" lIns="0" spcFirstLastPara="1" rIns="0" wrap="square" tIns="0">
            <a:noAutofit/>
          </a:bodyPr>
          <a:lstStyle/>
          <a:p>
            <a:pPr indent="0" lvl="4" marL="457200" marR="0" rtl="0" algn="r">
              <a:spcBef>
                <a:spcPts val="0"/>
              </a:spcBef>
              <a:spcAft>
                <a:spcPts val="0"/>
              </a:spcAft>
              <a:buNone/>
            </a:pPr>
            <a:r>
              <a:rPr b="1" i="0" lang="en" sz="1800" u="none" cap="none" strike="noStrike">
                <a:solidFill>
                  <a:schemeClr val="dk1"/>
                </a:solidFill>
                <a:latin typeface="Times New Roman"/>
                <a:ea typeface="Times New Roman"/>
                <a:cs typeface="Times New Roman"/>
                <a:sym typeface="Times New Roman"/>
              </a:rPr>
              <a:t>doc.: IEEE 802.11-2</a:t>
            </a:r>
            <a:r>
              <a:rPr b="1" lang="en" sz="1800">
                <a:solidFill>
                  <a:schemeClr val="dk1"/>
                </a:solidFill>
                <a:latin typeface="Times New Roman"/>
                <a:ea typeface="Times New Roman"/>
                <a:cs typeface="Times New Roman"/>
                <a:sym typeface="Times New Roman"/>
              </a:rPr>
              <a:t>3</a:t>
            </a:r>
            <a:r>
              <a:rPr b="1" i="0" lang="en" sz="1800" u="none" cap="none" strike="noStrike">
                <a:solidFill>
                  <a:schemeClr val="dk1"/>
                </a:solidFill>
                <a:latin typeface="Times New Roman"/>
                <a:ea typeface="Times New Roman"/>
                <a:cs typeface="Times New Roman"/>
                <a:sym typeface="Times New Roman"/>
              </a:rPr>
              <a:t>/</a:t>
            </a:r>
            <a:r>
              <a:rPr b="1" lang="en" sz="1800">
                <a:solidFill>
                  <a:schemeClr val="dk1"/>
                </a:solidFill>
                <a:latin typeface="Times New Roman"/>
                <a:ea typeface="Times New Roman"/>
                <a:cs typeface="Times New Roman"/>
                <a:sym typeface="Times New Roman"/>
              </a:rPr>
              <a:t>0034</a:t>
            </a:r>
            <a:r>
              <a:rPr b="1" i="0" lang="en" sz="1800" u="none" cap="none" strike="noStrike">
                <a:solidFill>
                  <a:schemeClr val="dk1"/>
                </a:solidFill>
                <a:latin typeface="Times New Roman"/>
                <a:ea typeface="Times New Roman"/>
                <a:cs typeface="Times New Roman"/>
                <a:sym typeface="Times New Roman"/>
              </a:rPr>
              <a:t>r</a:t>
            </a:r>
            <a:r>
              <a:rPr b="1" lang="en" sz="1800">
                <a:solidFill>
                  <a:schemeClr val="dk1"/>
                </a:solidFill>
                <a:latin typeface="Times New Roman"/>
                <a:ea typeface="Times New Roman"/>
                <a:cs typeface="Times New Roman"/>
                <a:sym typeface="Times New Roman"/>
              </a:rPr>
              <a:t>0</a:t>
            </a:r>
            <a:endParaRPr b="1" i="0" sz="1800" u="none" cap="none" strike="noStrike">
              <a:solidFill>
                <a:schemeClr val="dk1"/>
              </a:solidFill>
              <a:latin typeface="Times New Roman"/>
              <a:ea typeface="Times New Roman"/>
              <a:cs typeface="Times New Roman"/>
              <a:sym typeface="Times New Roman"/>
            </a:endParaRPr>
          </a:p>
        </p:txBody>
      </p:sp>
      <p:cxnSp>
        <p:nvCxnSpPr>
          <p:cNvPr id="56" name="Google Shape;56;p13"/>
          <p:cNvCxnSpPr/>
          <p:nvPr/>
        </p:nvCxnSpPr>
        <p:spPr>
          <a:xfrm>
            <a:off x="685800" y="457200"/>
            <a:ext cx="7772400" cy="0"/>
          </a:xfrm>
          <a:prstGeom prst="straightConnector1">
            <a:avLst/>
          </a:prstGeom>
          <a:noFill/>
          <a:ln cap="flat" cmpd="sng" w="12700">
            <a:solidFill>
              <a:schemeClr val="dk1"/>
            </a:solidFill>
            <a:prstDash val="solid"/>
            <a:round/>
            <a:headEnd len="sm" w="sm" type="none"/>
            <a:tailEnd len="sm" w="sm" type="none"/>
          </a:ln>
        </p:spPr>
      </p:cxnSp>
      <p:sp>
        <p:nvSpPr>
          <p:cNvPr id="57" name="Google Shape;57;p13"/>
          <p:cNvSpPr/>
          <p:nvPr/>
        </p:nvSpPr>
        <p:spPr>
          <a:xfrm>
            <a:off x="685800" y="4856560"/>
            <a:ext cx="718145" cy="1385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0" i="0" lang="en" sz="1200" u="none" cap="none" strike="noStrike">
                <a:solidFill>
                  <a:schemeClr val="dk1"/>
                </a:solidFill>
                <a:latin typeface="Times New Roman"/>
                <a:ea typeface="Times New Roman"/>
                <a:cs typeface="Times New Roman"/>
                <a:sym typeface="Times New Roman"/>
              </a:rPr>
              <a:t>Submission</a:t>
            </a:r>
            <a:endParaRPr/>
          </a:p>
        </p:txBody>
      </p:sp>
      <p:cxnSp>
        <p:nvCxnSpPr>
          <p:cNvPr id="58" name="Google Shape;58;p13"/>
          <p:cNvCxnSpPr/>
          <p:nvPr/>
        </p:nvCxnSpPr>
        <p:spPr>
          <a:xfrm>
            <a:off x="685813" y="4820875"/>
            <a:ext cx="7848600" cy="0"/>
          </a:xfrm>
          <a:prstGeom prst="straightConnector1">
            <a:avLst/>
          </a:prstGeom>
          <a:noFill/>
          <a:ln cap="flat" cmpd="sng" w="12700">
            <a:solidFill>
              <a:schemeClr val="dk1"/>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5"/>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Clr>
                <a:schemeClr val="dk1"/>
              </a:buClr>
              <a:buSzPts val="1200"/>
              <a:buFont typeface="Times New Roman"/>
              <a:buNone/>
            </a:pPr>
            <a:r>
              <a:rPr b="0" i="0" lang="en" sz="1200" u="none" cap="none" strike="noStrike">
                <a:solidFill>
                  <a:schemeClr val="dk1"/>
                </a:solidFill>
                <a:latin typeface="Times New Roman"/>
                <a:ea typeface="Times New Roman"/>
                <a:cs typeface="Times New Roman"/>
                <a:sym typeface="Times New Roman"/>
              </a:rPr>
              <a:t>Slide </a:t>
            </a:r>
            <a:fld id="{00000000-1234-1234-1234-123412341234}" type="slidenum">
              <a:rPr b="0" i="0" lang="en"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
        <p:nvSpPr>
          <p:cNvPr id="125" name="Google Shape;125;p25"/>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a:t>Non-Primary Channel Utilization</a:t>
            </a:r>
            <a:endParaRPr/>
          </a:p>
        </p:txBody>
      </p:sp>
      <p:sp>
        <p:nvSpPr>
          <p:cNvPr id="126" name="Google Shape;126;p25"/>
          <p:cNvSpPr txBox="1"/>
          <p:nvPr>
            <p:ph idx="1" type="body"/>
          </p:nvPr>
        </p:nvSpPr>
        <p:spPr>
          <a:xfrm>
            <a:off x="685799" y="1478527"/>
            <a:ext cx="7772400" cy="285750"/>
          </a:xfrm>
          <a:prstGeom prst="rect">
            <a:avLst/>
          </a:prstGeom>
          <a:noFill/>
          <a:ln>
            <a:noFill/>
          </a:ln>
        </p:spPr>
        <p:txBody>
          <a:bodyPr anchorCtr="0" anchor="t" bIns="46025" lIns="92075" spcFirstLastPara="1" rIns="92075" wrap="square" tIns="46025">
            <a:noAutofit/>
          </a:bodyPr>
          <a:lstStyle/>
          <a:p>
            <a:pPr indent="-342900" lvl="0" marL="342900" rtl="0" algn="ctr">
              <a:spcBef>
                <a:spcPts val="0"/>
              </a:spcBef>
              <a:spcAft>
                <a:spcPts val="0"/>
              </a:spcAft>
              <a:buClr>
                <a:schemeClr val="dk1"/>
              </a:buClr>
              <a:buSzPts val="2000"/>
              <a:buFont typeface="Times New Roman"/>
              <a:buNone/>
            </a:pPr>
            <a:r>
              <a:rPr lang="en" sz="2000"/>
              <a:t>Date:</a:t>
            </a:r>
            <a:r>
              <a:rPr b="0" lang="en" sz="2000"/>
              <a:t> 2023-01-09</a:t>
            </a:r>
            <a:endParaRPr b="0" sz="2000"/>
          </a:p>
        </p:txBody>
      </p:sp>
      <p:sp>
        <p:nvSpPr>
          <p:cNvPr id="127" name="Google Shape;127;p25"/>
          <p:cNvSpPr txBox="1"/>
          <p:nvPr>
            <p:ph idx="4294967295" type="dt"/>
          </p:nvPr>
        </p:nvSpPr>
        <p:spPr>
          <a:xfrm>
            <a:off x="696925" y="249450"/>
            <a:ext cx="1633200" cy="207900"/>
          </a:xfrm>
          <a:prstGeom prst="rect">
            <a:avLst/>
          </a:prstGeom>
          <a:noFill/>
          <a:ln>
            <a:noFill/>
          </a:ln>
        </p:spPr>
        <p:txBody>
          <a:bodyPr anchorCtr="0" anchor="b" bIns="0" lIns="0" spcFirstLastPara="1" rIns="0" wrap="square" tIns="0">
            <a:noAutofit/>
          </a:bodyPr>
          <a:lstStyle/>
          <a:p>
            <a:pPr indent="0" lvl="0" marL="0" rtl="0" algn="l">
              <a:spcBef>
                <a:spcPts val="0"/>
              </a:spcBef>
              <a:spcAft>
                <a:spcPts val="0"/>
              </a:spcAft>
              <a:buNone/>
            </a:pPr>
            <a:r>
              <a:rPr lang="en"/>
              <a:t>January 2023</a:t>
            </a:r>
            <a:endParaRPr/>
          </a:p>
        </p:txBody>
      </p:sp>
      <p:sp>
        <p:nvSpPr>
          <p:cNvPr id="128" name="Google Shape;128;p25"/>
          <p:cNvSpPr/>
          <p:nvPr/>
        </p:nvSpPr>
        <p:spPr>
          <a:xfrm>
            <a:off x="718260" y="2214359"/>
            <a:ext cx="1085700" cy="285900"/>
          </a:xfrm>
          <a:prstGeom prst="rect">
            <a:avLst/>
          </a:prstGeom>
          <a:noFill/>
          <a:ln>
            <a:noFill/>
          </a:ln>
        </p:spPr>
        <p:txBody>
          <a:bodyPr anchorCtr="0" anchor="t" bIns="34550" lIns="69125" spcFirstLastPara="1" rIns="69125" wrap="square" tIns="34550">
            <a:no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rgbClr val="000000"/>
                </a:solidFill>
                <a:latin typeface="Times New Roman"/>
                <a:ea typeface="Times New Roman"/>
                <a:cs typeface="Times New Roman"/>
                <a:sym typeface="Times New Roman"/>
              </a:rPr>
              <a:t>Authors:</a:t>
            </a:r>
            <a:endParaRPr b="0" i="0" sz="1100" u="none" cap="none" strike="noStrike">
              <a:solidFill>
                <a:srgbClr val="000000"/>
              </a:solidFill>
              <a:latin typeface="Arial"/>
              <a:ea typeface="Arial"/>
              <a:cs typeface="Arial"/>
              <a:sym typeface="Arial"/>
            </a:endParaRPr>
          </a:p>
        </p:txBody>
      </p:sp>
      <p:graphicFrame>
        <p:nvGraphicFramePr>
          <p:cNvPr id="129" name="Google Shape;129;p25"/>
          <p:cNvGraphicFramePr/>
          <p:nvPr/>
        </p:nvGraphicFramePr>
        <p:xfrm>
          <a:off x="794460" y="2640923"/>
          <a:ext cx="3000000" cy="3000000"/>
        </p:xfrm>
        <a:graphic>
          <a:graphicData uri="http://schemas.openxmlformats.org/drawingml/2006/table">
            <a:tbl>
              <a:tblPr>
                <a:noFill/>
                <a:tableStyleId>{BD252EAB-6B90-4F3C-9EFE-B9B57F7CD980}</a:tableStyleId>
              </a:tblPr>
              <a:tblGrid>
                <a:gridCol w="1524450"/>
                <a:gridCol w="843400"/>
                <a:gridCol w="1629725"/>
                <a:gridCol w="609800"/>
                <a:gridCol w="2275325"/>
              </a:tblGrid>
              <a:tr h="364975">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Name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Affiliations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Address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Phone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Email</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32600">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 Verma</a:t>
                      </a:r>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4">
                  <a:txBody>
                    <a:bodyPr/>
                    <a:lstStyle/>
                    <a:p>
                      <a:pPr indent="0" lvl="0" marL="0" rtl="0" algn="ctr">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T="34300" marB="34300" marR="68600" marL="686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sindhu.verma@broadcom.com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shubhodeep.adhikari@broadcom.com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Matthew</a:t>
                      </a:r>
                      <a:r>
                        <a:rPr lang="en" sz="1100" u="none" cap="none" strike="noStrike">
                          <a:latin typeface="Times New Roman"/>
                          <a:ea typeface="Times New Roman"/>
                          <a:cs typeface="Times New Roman"/>
                          <a:sym typeface="Times New Roman"/>
                        </a:rPr>
                        <a:t> Fischer</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matthew.fischer@broadcom.com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None/>
                      </a:pPr>
                      <a:r>
                        <a:rPr lang="en" sz="1100">
                          <a:latin typeface="Times New Roman"/>
                          <a:ea typeface="Times New Roman"/>
                          <a:cs typeface="Times New Roman"/>
                          <a:sym typeface="Times New Roman"/>
                        </a:rPr>
                        <a:t>Vinko Erceg</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a:latin typeface="Times New Roman"/>
                          <a:ea typeface="Times New Roman"/>
                          <a:cs typeface="Times New Roman"/>
                          <a:sym typeface="Times New Roman"/>
                        </a:rPr>
                        <a:t>vinko.erceg@broadcom.com</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4"/>
          <p:cNvSpPr txBox="1"/>
          <p:nvPr>
            <p:ph type="title"/>
          </p:nvPr>
        </p:nvSpPr>
        <p:spPr>
          <a:xfrm>
            <a:off x="457200" y="539011"/>
            <a:ext cx="8229600" cy="378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800"/>
              <a:t>Proposed Operating Modes: Option 2 (1)  </a:t>
            </a:r>
            <a:endParaRPr sz="2800"/>
          </a:p>
        </p:txBody>
      </p:sp>
      <p:sp>
        <p:nvSpPr>
          <p:cNvPr id="191" name="Google Shape;191;p34"/>
          <p:cNvSpPr txBox="1"/>
          <p:nvPr>
            <p:ph idx="1" type="body"/>
          </p:nvPr>
        </p:nvSpPr>
        <p:spPr>
          <a:xfrm>
            <a:off x="223100" y="840800"/>
            <a:ext cx="8562600" cy="3930900"/>
          </a:xfrm>
          <a:prstGeom prst="rect">
            <a:avLst/>
          </a:prstGeom>
          <a:noFill/>
          <a:ln>
            <a:noFill/>
          </a:ln>
        </p:spPr>
        <p:txBody>
          <a:bodyPr anchorCtr="0" anchor="t" bIns="68575" lIns="68575" spcFirstLastPara="1" rIns="68575" wrap="square" tIns="68575">
            <a:noAutofit/>
          </a:bodyPr>
          <a:lstStyle/>
          <a:p>
            <a:pPr indent="-342900" lvl="0" marL="457200" rtl="0" algn="just">
              <a:lnSpc>
                <a:spcPct val="100000"/>
              </a:lnSpc>
              <a:spcBef>
                <a:spcPts val="900"/>
              </a:spcBef>
              <a:spcAft>
                <a:spcPts val="0"/>
              </a:spcAft>
              <a:buSzPts val="1800"/>
              <a:buChar char="●"/>
            </a:pPr>
            <a:r>
              <a:rPr b="0" lang="en" sz="1800"/>
              <a:t>This type of operation is possible if the Receiver has capability Type 1 or 2 and the Transmitter has capability Type 1 or 2.</a:t>
            </a:r>
            <a:endParaRPr b="0" sz="1800"/>
          </a:p>
          <a:p>
            <a:pPr indent="-342900" lvl="0" marL="457200" rtl="0" algn="just">
              <a:lnSpc>
                <a:spcPct val="100000"/>
              </a:lnSpc>
              <a:spcBef>
                <a:spcPts val="0"/>
              </a:spcBef>
              <a:spcAft>
                <a:spcPts val="0"/>
              </a:spcAft>
              <a:buSzPts val="1800"/>
              <a:buChar char="●"/>
            </a:pPr>
            <a:r>
              <a:rPr b="0" lang="en" sz="1800"/>
              <a:t>In this option, non-primary channel utilization is possible even if the receiver supports CCA on only one channel at a time. In that case, the receiver which supports CCA on one channel at a time, switches to the alternative channel after determining the relevance and duration of the OBSS occupancy of the primary channel.</a:t>
            </a:r>
            <a:endParaRPr b="0" sz="1800"/>
          </a:p>
          <a:p>
            <a:pPr indent="-342900" lvl="0" marL="457200" rtl="0" algn="just">
              <a:lnSpc>
                <a:spcPct val="100000"/>
              </a:lnSpc>
              <a:spcBef>
                <a:spcPts val="0"/>
              </a:spcBef>
              <a:spcAft>
                <a:spcPts val="0"/>
              </a:spcAft>
              <a:buSzPts val="1800"/>
              <a:buChar char="●"/>
            </a:pPr>
            <a:r>
              <a:rPr b="0" lang="en" sz="1800"/>
              <a:t>Transmitter and Receiver agree on an order of trying different channels for data exchange without there being any anchor channels: The order for example, is Set1, Set2, etc.</a:t>
            </a:r>
            <a:endParaRPr b="0" sz="1800"/>
          </a:p>
          <a:p>
            <a:pPr indent="-342900" lvl="0" marL="457200" rtl="0" algn="just">
              <a:lnSpc>
                <a:spcPct val="100000"/>
              </a:lnSpc>
              <a:spcBef>
                <a:spcPts val="0"/>
              </a:spcBef>
              <a:spcAft>
                <a:spcPts val="0"/>
              </a:spcAft>
              <a:buSzPts val="1800"/>
              <a:buChar char="●"/>
            </a:pPr>
            <a:r>
              <a:rPr b="0" lang="en" sz="1800"/>
              <a:t>Transmitter performs CCA on the first channel or set of channels in the sequence Set1, Set2, etc. This first set includes the primary 20MHz channel.</a:t>
            </a:r>
            <a:endParaRPr b="0" sz="1800"/>
          </a:p>
          <a:p>
            <a:pPr indent="-342900" lvl="0" marL="457200" rtl="0" algn="just">
              <a:lnSpc>
                <a:spcPct val="100000"/>
              </a:lnSpc>
              <a:spcBef>
                <a:spcPts val="0"/>
              </a:spcBef>
              <a:spcAft>
                <a:spcPts val="0"/>
              </a:spcAft>
              <a:buSzPts val="1800"/>
              <a:buChar char="●"/>
            </a:pPr>
            <a:r>
              <a:rPr b="0" lang="en" sz="1800"/>
              <a:t>If </a:t>
            </a:r>
            <a:r>
              <a:rPr b="0" lang="en" sz="1800"/>
              <a:t>EDCA</a:t>
            </a:r>
            <a:r>
              <a:rPr b="0" lang="en" sz="1800"/>
              <a:t> completes (i.e. the device wins channel access) on the primary and zero or more channels of Set1, it transmits on those channels.</a:t>
            </a:r>
            <a:endParaRPr b="0" sz="1800"/>
          </a:p>
          <a:p>
            <a:pPr indent="0" lvl="0" marL="342900" rtl="0" algn="just">
              <a:lnSpc>
                <a:spcPct val="100000"/>
              </a:lnSpc>
              <a:spcBef>
                <a:spcPts val="900"/>
              </a:spcBef>
              <a:spcAft>
                <a:spcPts val="0"/>
              </a:spcAft>
              <a:buNone/>
            </a:pPr>
            <a:r>
              <a:t/>
            </a:r>
            <a:endParaRPr b="0" sz="1200"/>
          </a:p>
          <a:p>
            <a:pPr indent="0" lvl="0" marL="342900" rtl="0" algn="just">
              <a:lnSpc>
                <a:spcPct val="100000"/>
              </a:lnSpc>
              <a:spcBef>
                <a:spcPts val="900"/>
              </a:spcBef>
              <a:spcAft>
                <a:spcPts val="0"/>
              </a:spcAft>
              <a:buNone/>
            </a:pPr>
            <a:r>
              <a:t/>
            </a:r>
            <a:endParaRPr b="0" sz="1200"/>
          </a:p>
        </p:txBody>
      </p:sp>
      <p:sp>
        <p:nvSpPr>
          <p:cNvPr id="192" name="Google Shape;192;p34"/>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5"/>
          <p:cNvSpPr txBox="1"/>
          <p:nvPr>
            <p:ph type="title"/>
          </p:nvPr>
        </p:nvSpPr>
        <p:spPr>
          <a:xfrm>
            <a:off x="457200" y="539011"/>
            <a:ext cx="8229600" cy="378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800"/>
              <a:t>Proposed Operating Modes: Option 2 (2)  </a:t>
            </a:r>
            <a:endParaRPr sz="2800"/>
          </a:p>
        </p:txBody>
      </p:sp>
      <p:sp>
        <p:nvSpPr>
          <p:cNvPr id="198" name="Google Shape;198;p35"/>
          <p:cNvSpPr txBox="1"/>
          <p:nvPr>
            <p:ph idx="1" type="body"/>
          </p:nvPr>
        </p:nvSpPr>
        <p:spPr>
          <a:xfrm>
            <a:off x="136325" y="840800"/>
            <a:ext cx="8936100" cy="3930900"/>
          </a:xfrm>
          <a:prstGeom prst="rect">
            <a:avLst/>
          </a:prstGeom>
          <a:noFill/>
          <a:ln>
            <a:noFill/>
          </a:ln>
        </p:spPr>
        <p:txBody>
          <a:bodyPr anchorCtr="0" anchor="t" bIns="68575" lIns="68575" spcFirstLastPara="1" rIns="68575" wrap="square" tIns="68575">
            <a:noAutofit/>
          </a:bodyPr>
          <a:lstStyle/>
          <a:p>
            <a:pPr indent="-342900" lvl="0" marL="342900" rtl="0" algn="just">
              <a:spcBef>
                <a:spcPts val="900"/>
              </a:spcBef>
              <a:spcAft>
                <a:spcPts val="0"/>
              </a:spcAft>
              <a:buSzPts val="1800"/>
              <a:buChar char="●"/>
            </a:pPr>
            <a:r>
              <a:rPr b="0" lang="en" sz="1800"/>
              <a:t>If no channel that corresponds to Set1 is available and the primary 20MHz channel is occupied by OBSS, the transmitter attempts to transmit on the second channel or set of channels Set2 only for the duration for which the primary 20MHz channel is busy.</a:t>
            </a:r>
            <a:endParaRPr b="0" sz="1800"/>
          </a:p>
          <a:p>
            <a:pPr indent="-342900" lvl="0" marL="342900" rtl="0" algn="just">
              <a:spcBef>
                <a:spcPts val="0"/>
              </a:spcBef>
              <a:spcAft>
                <a:spcPts val="0"/>
              </a:spcAft>
              <a:buSzPts val="1800"/>
              <a:buChar char="●"/>
            </a:pPr>
            <a:r>
              <a:rPr b="0" lang="en" sz="1800"/>
              <a:t>This continues till all channels are seen to be unavailable.</a:t>
            </a:r>
            <a:endParaRPr b="0" sz="1800"/>
          </a:p>
          <a:p>
            <a:pPr indent="-342900" lvl="0" marL="342900" rtl="0" algn="just">
              <a:spcBef>
                <a:spcPts val="0"/>
              </a:spcBef>
              <a:spcAft>
                <a:spcPts val="0"/>
              </a:spcAft>
              <a:buSzPts val="1800"/>
              <a:buChar char="●"/>
            </a:pPr>
            <a:r>
              <a:rPr b="0" lang="en" sz="1800"/>
              <a:t>The control returns to the first set Set1 once the duration determined by CCA (e.g. NAV or PPDU length) on the primary 20MHz channel expires.</a:t>
            </a:r>
            <a:endParaRPr b="0" sz="1800"/>
          </a:p>
          <a:p>
            <a:pPr indent="-342900" lvl="0" marL="342900" rtl="0" algn="just">
              <a:spcBef>
                <a:spcPts val="0"/>
              </a:spcBef>
              <a:spcAft>
                <a:spcPts val="0"/>
              </a:spcAft>
              <a:buSzPts val="1800"/>
              <a:buChar char="●"/>
            </a:pPr>
            <a:r>
              <a:rPr b="0" lang="en" sz="1800"/>
              <a:t>Upon returning to the primary 20MHz channel, Medium Synchronization process on primary need not be used if the return is before the expiry of the decoded OBSS duration</a:t>
            </a:r>
            <a:endParaRPr b="0" sz="1800"/>
          </a:p>
          <a:p>
            <a:pPr indent="0" lvl="0" marL="342900" rtl="0" algn="just">
              <a:lnSpc>
                <a:spcPct val="100000"/>
              </a:lnSpc>
              <a:spcBef>
                <a:spcPts val="900"/>
              </a:spcBef>
              <a:spcAft>
                <a:spcPts val="0"/>
              </a:spcAft>
              <a:buNone/>
            </a:pPr>
            <a:r>
              <a:t/>
            </a:r>
            <a:endParaRPr b="0" sz="1200"/>
          </a:p>
        </p:txBody>
      </p:sp>
      <p:sp>
        <p:nvSpPr>
          <p:cNvPr id="199" name="Google Shape;199;p35"/>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6"/>
          <p:cNvSpPr txBox="1"/>
          <p:nvPr>
            <p:ph type="title"/>
          </p:nvPr>
        </p:nvSpPr>
        <p:spPr>
          <a:xfrm>
            <a:off x="457200" y="539011"/>
            <a:ext cx="8229600" cy="378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800"/>
              <a:t>Proposed Operating Modes: Option 2 (3)  </a:t>
            </a:r>
            <a:endParaRPr sz="2800"/>
          </a:p>
        </p:txBody>
      </p:sp>
      <p:sp>
        <p:nvSpPr>
          <p:cNvPr id="205" name="Google Shape;205;p36"/>
          <p:cNvSpPr txBox="1"/>
          <p:nvPr>
            <p:ph idx="1" type="body"/>
          </p:nvPr>
        </p:nvSpPr>
        <p:spPr>
          <a:xfrm>
            <a:off x="223100" y="840800"/>
            <a:ext cx="8463600" cy="3930900"/>
          </a:xfrm>
          <a:prstGeom prst="rect">
            <a:avLst/>
          </a:prstGeom>
          <a:noFill/>
          <a:ln>
            <a:noFill/>
          </a:ln>
        </p:spPr>
        <p:txBody>
          <a:bodyPr anchorCtr="0" anchor="t" bIns="68575" lIns="68575" spcFirstLastPara="1" rIns="68575" wrap="square" tIns="68575">
            <a:noAutofit/>
          </a:bodyPr>
          <a:lstStyle/>
          <a:p>
            <a:pPr indent="-342900" lvl="0" marL="342900" rtl="0" algn="just">
              <a:spcBef>
                <a:spcPts val="900"/>
              </a:spcBef>
              <a:spcAft>
                <a:spcPts val="0"/>
              </a:spcAft>
              <a:buSzPts val="1800"/>
              <a:buChar char="●"/>
            </a:pPr>
            <a:r>
              <a:rPr b="0" lang="en" sz="1800"/>
              <a:t>This option requires a common understanding between Transmitter and Receiver of the primary 20MHz channel being occupied by OBSS  and of any other channels being not available. Below are two ways to achieve it:</a:t>
            </a:r>
            <a:endParaRPr b="0" sz="1800"/>
          </a:p>
          <a:p>
            <a:pPr indent="-285750" lvl="1" marL="742950" rtl="0" algn="just">
              <a:spcBef>
                <a:spcPts val="0"/>
              </a:spcBef>
              <a:spcAft>
                <a:spcPts val="0"/>
              </a:spcAft>
              <a:buSzPts val="1800"/>
              <a:buChar char="○"/>
            </a:pPr>
            <a:r>
              <a:rPr b="0" lang="en" sz="1800"/>
              <a:t>Implicit: Transmitter and Receiver hope to see the same OBSS on the primary 20MHz channel</a:t>
            </a:r>
            <a:r>
              <a:rPr lang="en" sz="1800"/>
              <a:t> </a:t>
            </a:r>
            <a:r>
              <a:rPr b="0" lang="en" sz="1800"/>
              <a:t>and then move to the next set of channels There can be a threshold set on the signal strength from the OBSS to increase the probability that both transmitter and receiver see the OBSS. Similar process for determining whether other channels are busy/idle</a:t>
            </a:r>
            <a:endParaRPr b="0" sz="1800"/>
          </a:p>
          <a:p>
            <a:pPr indent="-285750" lvl="1" marL="742950" rtl="0" algn="just">
              <a:spcBef>
                <a:spcPts val="0"/>
              </a:spcBef>
              <a:spcAft>
                <a:spcPts val="0"/>
              </a:spcAft>
              <a:buSzPts val="1800"/>
              <a:buChar char="○"/>
            </a:pPr>
            <a:r>
              <a:rPr b="0" lang="en" sz="1800"/>
              <a:t>Explicit </a:t>
            </a:r>
            <a:endParaRPr b="0" sz="1800"/>
          </a:p>
          <a:p>
            <a:pPr indent="-228600" lvl="2" marL="1085850" rtl="0" algn="just">
              <a:spcBef>
                <a:spcPts val="0"/>
              </a:spcBef>
              <a:spcAft>
                <a:spcPts val="0"/>
              </a:spcAft>
              <a:buSzPts val="1800"/>
              <a:buChar char="■"/>
            </a:pPr>
            <a:r>
              <a:rPr b="0" lang="en"/>
              <a:t>If there is a control link, the transmitter can indicate on it that it has detected OBSS/or other busy activity and is moving on to the next set of channels</a:t>
            </a:r>
            <a:endParaRPr b="0"/>
          </a:p>
          <a:p>
            <a:pPr indent="-228600" lvl="2" marL="1085850" rtl="0" algn="just">
              <a:spcBef>
                <a:spcPts val="0"/>
              </a:spcBef>
              <a:spcAft>
                <a:spcPts val="0"/>
              </a:spcAft>
              <a:buSzPts val="1800"/>
              <a:buChar char="■"/>
            </a:pPr>
            <a:r>
              <a:rPr lang="en"/>
              <a:t>So</a:t>
            </a:r>
            <a:r>
              <a:rPr b="0" lang="en"/>
              <a:t>me OBSS include identification information within the preamble and/or MAC portion of the frame. This can be possible in a coordinated system.</a:t>
            </a:r>
            <a:endParaRPr b="0"/>
          </a:p>
          <a:p>
            <a:pPr indent="0" lvl="0" marL="342900" rtl="0" algn="just">
              <a:lnSpc>
                <a:spcPct val="100000"/>
              </a:lnSpc>
              <a:spcBef>
                <a:spcPts val="900"/>
              </a:spcBef>
              <a:spcAft>
                <a:spcPts val="0"/>
              </a:spcAft>
              <a:buNone/>
            </a:pPr>
            <a:r>
              <a:t/>
            </a:r>
            <a:endParaRPr b="0" sz="1200"/>
          </a:p>
          <a:p>
            <a:pPr indent="0" lvl="0" marL="342900" rtl="0" algn="just">
              <a:lnSpc>
                <a:spcPct val="100000"/>
              </a:lnSpc>
              <a:spcBef>
                <a:spcPts val="900"/>
              </a:spcBef>
              <a:spcAft>
                <a:spcPts val="0"/>
              </a:spcAft>
              <a:buNone/>
            </a:pPr>
            <a:r>
              <a:t/>
            </a:r>
            <a:endParaRPr b="0" sz="1200"/>
          </a:p>
        </p:txBody>
      </p:sp>
      <p:sp>
        <p:nvSpPr>
          <p:cNvPr id="206" name="Google Shape;206;p36"/>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37"/>
          <p:cNvSpPr txBox="1"/>
          <p:nvPr>
            <p:ph type="title"/>
          </p:nvPr>
        </p:nvSpPr>
        <p:spPr>
          <a:xfrm>
            <a:off x="685800" y="539011"/>
            <a:ext cx="8229600" cy="378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800"/>
              <a:t>Regulations and Precedence</a:t>
            </a:r>
            <a:endParaRPr sz="2800"/>
          </a:p>
        </p:txBody>
      </p:sp>
      <p:sp>
        <p:nvSpPr>
          <p:cNvPr id="212" name="Google Shape;212;p37"/>
          <p:cNvSpPr txBox="1"/>
          <p:nvPr>
            <p:ph idx="1" type="body"/>
          </p:nvPr>
        </p:nvSpPr>
        <p:spPr>
          <a:xfrm>
            <a:off x="731300" y="993200"/>
            <a:ext cx="7436400" cy="3930900"/>
          </a:xfrm>
          <a:prstGeom prst="rect">
            <a:avLst/>
          </a:prstGeom>
          <a:noFill/>
          <a:ln>
            <a:noFill/>
          </a:ln>
        </p:spPr>
        <p:txBody>
          <a:bodyPr anchorCtr="0" anchor="t" bIns="68575" lIns="68575" spcFirstLastPara="1" rIns="68575" wrap="square" tIns="68575">
            <a:noAutofit/>
          </a:bodyPr>
          <a:lstStyle/>
          <a:p>
            <a:pPr indent="-342900" lvl="0" marL="342900" rtl="0" algn="just">
              <a:spcBef>
                <a:spcPts val="900"/>
              </a:spcBef>
              <a:spcAft>
                <a:spcPts val="0"/>
              </a:spcAft>
              <a:buSzPts val="1800"/>
              <a:buChar char="●"/>
            </a:pPr>
            <a:r>
              <a:rPr b="0" lang="en" sz="1800"/>
              <a:t>The behavior described here is specified by the ETSI harmonized standard for 5 GHz (EN 301 893)</a:t>
            </a:r>
            <a:endParaRPr b="0" sz="1800"/>
          </a:p>
          <a:p>
            <a:pPr indent="-342900" lvl="0" marL="342900" rtl="0" algn="just">
              <a:spcBef>
                <a:spcPts val="0"/>
              </a:spcBef>
              <a:spcAft>
                <a:spcPts val="0"/>
              </a:spcAft>
              <a:buSzPts val="1800"/>
              <a:buChar char="●"/>
            </a:pPr>
            <a:r>
              <a:rPr b="0" lang="en" sz="1800"/>
              <a:t>The behavior is predicted to be copied into the ETSI rules for 6GHz</a:t>
            </a:r>
            <a:endParaRPr b="0" sz="1800"/>
          </a:p>
          <a:p>
            <a:pPr indent="-342900" lvl="0" marL="342900" rtl="0" algn="just">
              <a:spcBef>
                <a:spcPts val="0"/>
              </a:spcBef>
              <a:spcAft>
                <a:spcPts val="0"/>
              </a:spcAft>
              <a:buSzPts val="1800"/>
              <a:buChar char="●"/>
            </a:pPr>
            <a:r>
              <a:rPr b="0" lang="en" sz="1800"/>
              <a:t>Both options are supported by LAA and NR-U.</a:t>
            </a:r>
            <a:endParaRPr b="0" sz="1200"/>
          </a:p>
          <a:p>
            <a:pPr indent="0" lvl="0" marL="342900" rtl="0" algn="just">
              <a:lnSpc>
                <a:spcPct val="100000"/>
              </a:lnSpc>
              <a:spcBef>
                <a:spcPts val="900"/>
              </a:spcBef>
              <a:spcAft>
                <a:spcPts val="0"/>
              </a:spcAft>
              <a:buNone/>
            </a:pPr>
            <a:r>
              <a:t/>
            </a:r>
            <a:endParaRPr b="0" sz="1200"/>
          </a:p>
        </p:txBody>
      </p:sp>
      <p:sp>
        <p:nvSpPr>
          <p:cNvPr id="213" name="Google Shape;213;p37"/>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38"/>
          <p:cNvSpPr txBox="1"/>
          <p:nvPr>
            <p:ph type="title"/>
          </p:nvPr>
        </p:nvSpPr>
        <p:spPr>
          <a:xfrm>
            <a:off x="609600" y="539000"/>
            <a:ext cx="8050800" cy="378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800"/>
              <a:t>Conclusion</a:t>
            </a:r>
            <a:endParaRPr sz="2800"/>
          </a:p>
        </p:txBody>
      </p:sp>
      <p:sp>
        <p:nvSpPr>
          <p:cNvPr id="219" name="Google Shape;219;p38"/>
          <p:cNvSpPr txBox="1"/>
          <p:nvPr>
            <p:ph idx="1" type="body"/>
          </p:nvPr>
        </p:nvSpPr>
        <p:spPr>
          <a:xfrm>
            <a:off x="731300" y="840800"/>
            <a:ext cx="7436400" cy="3930900"/>
          </a:xfrm>
          <a:prstGeom prst="rect">
            <a:avLst/>
          </a:prstGeom>
          <a:noFill/>
          <a:ln>
            <a:noFill/>
          </a:ln>
        </p:spPr>
        <p:txBody>
          <a:bodyPr anchorCtr="0" anchor="t" bIns="68575" lIns="68575" spcFirstLastPara="1" rIns="68575" wrap="square" tIns="68575">
            <a:noAutofit/>
          </a:bodyPr>
          <a:lstStyle/>
          <a:p>
            <a:pPr indent="-342900" lvl="0" marL="342900" rtl="0" algn="just">
              <a:spcBef>
                <a:spcPts val="900"/>
              </a:spcBef>
              <a:spcAft>
                <a:spcPts val="0"/>
              </a:spcAft>
              <a:buSzPts val="1800"/>
              <a:buChar char="●"/>
            </a:pPr>
            <a:r>
              <a:rPr b="0" lang="en" sz="1800"/>
              <a:t>This presentation discussed the need to eliminate a long standing limitation of 802.11 viz. its dependence on the availability of a single 20MHz primary </a:t>
            </a:r>
            <a:r>
              <a:rPr b="0" lang="en" sz="1800"/>
              <a:t>channel</a:t>
            </a:r>
            <a:r>
              <a:rPr b="0" lang="en" sz="1800"/>
              <a:t> for any transmission or reception to take place.</a:t>
            </a:r>
            <a:endParaRPr b="0" sz="1800"/>
          </a:p>
          <a:p>
            <a:pPr indent="-342900" lvl="0" marL="342900" rtl="0" algn="just">
              <a:spcBef>
                <a:spcPts val="0"/>
              </a:spcBef>
              <a:spcAft>
                <a:spcPts val="0"/>
              </a:spcAft>
              <a:buSzPts val="1800"/>
              <a:buChar char="●"/>
            </a:pPr>
            <a:r>
              <a:rPr b="0" lang="en" sz="1800"/>
              <a:t>Other technologies which have multi-channel (wideband) operation in the unlicensed spectrum, do not share this limitation</a:t>
            </a:r>
            <a:endParaRPr b="0" sz="1800"/>
          </a:p>
          <a:p>
            <a:pPr indent="-342900" lvl="0" marL="342900" rtl="0" algn="just">
              <a:spcBef>
                <a:spcPts val="0"/>
              </a:spcBef>
              <a:spcAft>
                <a:spcPts val="0"/>
              </a:spcAft>
              <a:buSzPts val="1800"/>
              <a:buChar char="●"/>
            </a:pPr>
            <a:r>
              <a:rPr b="0" lang="en" sz="1800"/>
              <a:t>We have proposed </a:t>
            </a:r>
            <a:r>
              <a:rPr b="0" lang="en" sz="1800"/>
              <a:t>methods to realize utilization of non-primary channels even if the primary 20MHz is unavailable.</a:t>
            </a:r>
            <a:endParaRPr b="0" sz="1800"/>
          </a:p>
          <a:p>
            <a:pPr indent="-342900" lvl="0" marL="342900" rtl="0" algn="just">
              <a:spcBef>
                <a:spcPts val="0"/>
              </a:spcBef>
              <a:spcAft>
                <a:spcPts val="0"/>
              </a:spcAft>
              <a:buSzPts val="1800"/>
              <a:buChar char="●"/>
            </a:pPr>
            <a:r>
              <a:rPr b="0" lang="en" sz="1800"/>
              <a:t>The methods consider and are compatible with a wide range of capabilities for the transmitter/receiver and also coexistence with legacy devices.</a:t>
            </a:r>
            <a:endParaRPr b="0" sz="1800"/>
          </a:p>
          <a:p>
            <a:pPr indent="0" lvl="0" marL="342900" rtl="0" algn="just">
              <a:spcBef>
                <a:spcPts val="900"/>
              </a:spcBef>
              <a:spcAft>
                <a:spcPts val="0"/>
              </a:spcAft>
              <a:buNone/>
            </a:pPr>
            <a:r>
              <a:t/>
            </a:r>
            <a:endParaRPr b="0" sz="1200"/>
          </a:p>
          <a:p>
            <a:pPr indent="0" lvl="0" marL="342900" rtl="0" algn="just">
              <a:lnSpc>
                <a:spcPct val="100000"/>
              </a:lnSpc>
              <a:spcBef>
                <a:spcPts val="900"/>
              </a:spcBef>
              <a:spcAft>
                <a:spcPts val="0"/>
              </a:spcAft>
              <a:buNone/>
            </a:pPr>
            <a:r>
              <a:t/>
            </a:r>
            <a:endParaRPr b="0" sz="1200"/>
          </a:p>
        </p:txBody>
      </p:sp>
      <p:sp>
        <p:nvSpPr>
          <p:cNvPr id="220" name="Google Shape;220;p38"/>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39"/>
          <p:cNvSpPr txBox="1"/>
          <p:nvPr>
            <p:ph idx="1" type="body"/>
          </p:nvPr>
        </p:nvSpPr>
        <p:spPr>
          <a:xfrm>
            <a:off x="684225" y="1314450"/>
            <a:ext cx="7772400" cy="3263400"/>
          </a:xfrm>
          <a:prstGeom prst="rect">
            <a:avLst/>
          </a:prstGeom>
          <a:noFill/>
          <a:ln>
            <a:noFill/>
          </a:ln>
        </p:spPr>
        <p:txBody>
          <a:bodyPr anchorCtr="0" anchor="t" bIns="46025" lIns="92075" spcFirstLastPara="1" rIns="92075" wrap="square" tIns="46025">
            <a:noAutofit/>
          </a:bodyPr>
          <a:lstStyle/>
          <a:p>
            <a:pPr indent="-342900" lvl="0" marL="342900" rtl="0" algn="l">
              <a:spcBef>
                <a:spcPts val="0"/>
              </a:spcBef>
              <a:spcAft>
                <a:spcPts val="0"/>
              </a:spcAft>
              <a:buClr>
                <a:schemeClr val="dk1"/>
              </a:buClr>
              <a:buSzPts val="2400"/>
              <a:buFont typeface="Times New Roman"/>
              <a:buChar char="•"/>
            </a:pPr>
            <a:r>
              <a:rPr lang="en"/>
              <a:t>Do you support the following feature in UHR:</a:t>
            </a:r>
            <a:endParaRPr/>
          </a:p>
          <a:p>
            <a:pPr indent="-285750" lvl="1" marL="742950" rtl="0" algn="l">
              <a:spcBef>
                <a:spcPts val="400"/>
              </a:spcBef>
              <a:spcAft>
                <a:spcPts val="0"/>
              </a:spcAft>
              <a:buClr>
                <a:schemeClr val="dk1"/>
              </a:buClr>
              <a:buSzPts val="2000"/>
              <a:buFont typeface="Times New Roman"/>
              <a:buChar char="–"/>
            </a:pPr>
            <a:r>
              <a:rPr lang="en"/>
              <a:t>Non-primary transmission: The concept in which an AP that finds the primary channel to be busy under TBD conditions, can employ techniques to access and transmit on the idle non-primary channels under TBD conditions</a:t>
            </a:r>
            <a:endParaRPr/>
          </a:p>
          <a:p>
            <a:pPr indent="0" lvl="0" marL="0" rtl="0" algn="l">
              <a:spcBef>
                <a:spcPts val="480"/>
              </a:spcBef>
              <a:spcAft>
                <a:spcPts val="0"/>
              </a:spcAft>
              <a:buClr>
                <a:schemeClr val="dk1"/>
              </a:buClr>
              <a:buSzPts val="2400"/>
              <a:buFont typeface="Times New Roman"/>
              <a:buNone/>
            </a:pPr>
            <a:r>
              <a:t/>
            </a:r>
            <a:endParaRPr/>
          </a:p>
          <a:p>
            <a:pPr indent="-285750" lvl="1" marL="742950" rtl="0" algn="l">
              <a:spcBef>
                <a:spcPts val="400"/>
              </a:spcBef>
              <a:spcAft>
                <a:spcPts val="0"/>
              </a:spcAft>
              <a:buClr>
                <a:schemeClr val="dk1"/>
              </a:buClr>
              <a:buSzPts val="2000"/>
              <a:buFont typeface="Times New Roman"/>
              <a:buChar char="–"/>
            </a:pPr>
            <a:r>
              <a:rPr lang="en"/>
              <a:t>Y/N/A</a:t>
            </a:r>
            <a:endParaRPr/>
          </a:p>
        </p:txBody>
      </p:sp>
      <p:sp>
        <p:nvSpPr>
          <p:cNvPr id="226" name="Google Shape;226;p39"/>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
        <p:nvSpPr>
          <p:cNvPr id="227" name="Google Shape;227;p39"/>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a:t>Straw Poll 1</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6"/>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p>
            <a:pPr indent="-342900" lvl="0" marL="342900" rtl="0" algn="l">
              <a:spcBef>
                <a:spcPts val="0"/>
              </a:spcBef>
              <a:spcAft>
                <a:spcPts val="0"/>
              </a:spcAft>
              <a:buClr>
                <a:schemeClr val="dk1"/>
              </a:buClr>
              <a:buSzPts val="2400"/>
              <a:buFont typeface="Times New Roman"/>
              <a:buChar char="•"/>
            </a:pPr>
            <a:r>
              <a:rPr lang="en"/>
              <a:t>This is a proposal to allow the utilization of some portion of the operating bandwidth when another portion of the operating bandwidth has been detected as BUSY</a:t>
            </a:r>
            <a:endParaRPr/>
          </a:p>
        </p:txBody>
      </p:sp>
      <p:sp>
        <p:nvSpPr>
          <p:cNvPr id="135" name="Google Shape;135;p26"/>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
        <p:nvSpPr>
          <p:cNvPr id="136" name="Google Shape;136;p26"/>
          <p:cNvSpPr txBox="1"/>
          <p:nvPr>
            <p:ph type="title"/>
          </p:nvPr>
        </p:nvSpPr>
        <p:spPr>
          <a:xfrm>
            <a:off x="723913" y="574475"/>
            <a:ext cx="77724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a:t>Abstract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7"/>
          <p:cNvSpPr txBox="1"/>
          <p:nvPr>
            <p:ph type="title"/>
          </p:nvPr>
        </p:nvSpPr>
        <p:spPr>
          <a:xfrm>
            <a:off x="457200" y="615211"/>
            <a:ext cx="8229600" cy="378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800"/>
              <a:t>Overview</a:t>
            </a:r>
            <a:endParaRPr sz="2800"/>
          </a:p>
        </p:txBody>
      </p:sp>
      <p:sp>
        <p:nvSpPr>
          <p:cNvPr id="142" name="Google Shape;142;p27"/>
          <p:cNvSpPr txBox="1"/>
          <p:nvPr>
            <p:ph idx="1" type="body"/>
          </p:nvPr>
        </p:nvSpPr>
        <p:spPr>
          <a:xfrm>
            <a:off x="457200" y="1046813"/>
            <a:ext cx="8503800" cy="3591900"/>
          </a:xfrm>
          <a:prstGeom prst="rect">
            <a:avLst/>
          </a:prstGeom>
          <a:noFill/>
          <a:ln>
            <a:noFill/>
          </a:ln>
        </p:spPr>
        <p:txBody>
          <a:bodyPr anchorCtr="0" anchor="t" bIns="68575" lIns="68575" spcFirstLastPara="1" rIns="68575" wrap="square" tIns="68575">
            <a:noAutofit/>
          </a:bodyPr>
          <a:lstStyle/>
          <a:p>
            <a:pPr indent="-355600" lvl="0" marL="457200" rtl="0" algn="just">
              <a:lnSpc>
                <a:spcPct val="100000"/>
              </a:lnSpc>
              <a:spcBef>
                <a:spcPts val="900"/>
              </a:spcBef>
              <a:spcAft>
                <a:spcPts val="0"/>
              </a:spcAft>
              <a:buSzPts val="2000"/>
              <a:buChar char="●"/>
            </a:pPr>
            <a:r>
              <a:rPr b="0" lang="en" sz="2000"/>
              <a:t>Problem Statement</a:t>
            </a:r>
            <a:endParaRPr b="0" sz="2000"/>
          </a:p>
          <a:p>
            <a:pPr indent="-355600" lvl="0" marL="457200" rtl="0" algn="just">
              <a:lnSpc>
                <a:spcPct val="100000"/>
              </a:lnSpc>
              <a:spcBef>
                <a:spcPts val="0"/>
              </a:spcBef>
              <a:spcAft>
                <a:spcPts val="0"/>
              </a:spcAft>
              <a:buSzPts val="2000"/>
              <a:buChar char="●"/>
            </a:pPr>
            <a:r>
              <a:rPr b="0" lang="en" sz="2000"/>
              <a:t>High-level Solution</a:t>
            </a:r>
            <a:endParaRPr b="0" sz="2000"/>
          </a:p>
          <a:p>
            <a:pPr indent="-355600" lvl="0" marL="457200" rtl="0" algn="just">
              <a:lnSpc>
                <a:spcPct val="100000"/>
              </a:lnSpc>
              <a:spcBef>
                <a:spcPts val="0"/>
              </a:spcBef>
              <a:spcAft>
                <a:spcPts val="0"/>
              </a:spcAft>
              <a:buSzPts val="2000"/>
              <a:buChar char="●"/>
            </a:pPr>
            <a:r>
              <a:rPr b="0" lang="en" sz="2000"/>
              <a:t>Relevant Transmitter capabilities</a:t>
            </a:r>
            <a:endParaRPr b="0" sz="2000"/>
          </a:p>
          <a:p>
            <a:pPr indent="-355600" lvl="0" marL="457200" rtl="0" algn="just">
              <a:lnSpc>
                <a:spcPct val="100000"/>
              </a:lnSpc>
              <a:spcBef>
                <a:spcPts val="0"/>
              </a:spcBef>
              <a:spcAft>
                <a:spcPts val="0"/>
              </a:spcAft>
              <a:buSzPts val="2000"/>
              <a:buChar char="●"/>
            </a:pPr>
            <a:r>
              <a:rPr b="0" lang="en" sz="2000"/>
              <a:t>Relevant Receiver capabilities</a:t>
            </a:r>
            <a:endParaRPr b="0" sz="2000"/>
          </a:p>
          <a:p>
            <a:pPr indent="-355600" lvl="0" marL="457200" rtl="0" algn="just">
              <a:lnSpc>
                <a:spcPct val="100000"/>
              </a:lnSpc>
              <a:spcBef>
                <a:spcPts val="0"/>
              </a:spcBef>
              <a:spcAft>
                <a:spcPts val="0"/>
              </a:spcAft>
              <a:buSzPts val="2000"/>
              <a:buChar char="●"/>
            </a:pPr>
            <a:r>
              <a:rPr b="0" lang="en" sz="2000"/>
              <a:t>Proposed Operating Modes</a:t>
            </a:r>
            <a:endParaRPr b="0" sz="2000"/>
          </a:p>
          <a:p>
            <a:pPr indent="-355600" lvl="0" marL="457200" rtl="0" algn="just">
              <a:lnSpc>
                <a:spcPct val="100000"/>
              </a:lnSpc>
              <a:spcBef>
                <a:spcPts val="0"/>
              </a:spcBef>
              <a:spcAft>
                <a:spcPts val="0"/>
              </a:spcAft>
              <a:buSzPts val="2000"/>
              <a:buChar char="●"/>
            </a:pPr>
            <a:r>
              <a:rPr b="0" lang="en" sz="2000"/>
              <a:t>Operational Requirements and Details</a:t>
            </a:r>
            <a:endParaRPr b="0" sz="2000"/>
          </a:p>
          <a:p>
            <a:pPr indent="-355600" lvl="0" marL="457200" rtl="0" algn="just">
              <a:lnSpc>
                <a:spcPct val="100000"/>
              </a:lnSpc>
              <a:spcBef>
                <a:spcPts val="0"/>
              </a:spcBef>
              <a:spcAft>
                <a:spcPts val="0"/>
              </a:spcAft>
              <a:buSzPts val="2000"/>
              <a:buChar char="●"/>
            </a:pPr>
            <a:r>
              <a:rPr b="0" lang="en" sz="2000"/>
              <a:t>Regulations and Precedents</a:t>
            </a:r>
            <a:endParaRPr b="0" sz="2000"/>
          </a:p>
          <a:p>
            <a:pPr indent="-355600" lvl="0" marL="457200" rtl="0" algn="just">
              <a:lnSpc>
                <a:spcPct val="100000"/>
              </a:lnSpc>
              <a:spcBef>
                <a:spcPts val="0"/>
              </a:spcBef>
              <a:spcAft>
                <a:spcPts val="0"/>
              </a:spcAft>
              <a:buSzPts val="2000"/>
              <a:buChar char="●"/>
            </a:pPr>
            <a:r>
              <a:rPr b="0" lang="en" sz="2000"/>
              <a:t>Conclusion</a:t>
            </a:r>
            <a:endParaRPr b="0" sz="2000"/>
          </a:p>
          <a:p>
            <a:pPr indent="-355600" lvl="0" marL="457200" rtl="0" algn="just">
              <a:lnSpc>
                <a:spcPct val="100000"/>
              </a:lnSpc>
              <a:spcBef>
                <a:spcPts val="0"/>
              </a:spcBef>
              <a:spcAft>
                <a:spcPts val="0"/>
              </a:spcAft>
              <a:buSzPts val="2000"/>
              <a:buChar char="●"/>
            </a:pPr>
            <a:r>
              <a:rPr b="0" lang="en" sz="2000"/>
              <a:t>Straw Polls</a:t>
            </a:r>
            <a:endParaRPr b="0" sz="2000"/>
          </a:p>
        </p:txBody>
      </p:sp>
      <p:sp>
        <p:nvSpPr>
          <p:cNvPr id="143" name="Google Shape;143;p27"/>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8"/>
          <p:cNvSpPr txBox="1"/>
          <p:nvPr>
            <p:ph type="title"/>
          </p:nvPr>
        </p:nvSpPr>
        <p:spPr>
          <a:xfrm>
            <a:off x="457200" y="615211"/>
            <a:ext cx="8229600" cy="378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Font typeface="Arial"/>
              <a:buNone/>
            </a:pPr>
            <a:r>
              <a:rPr lang="en" sz="2800"/>
              <a:t>Problem Statement</a:t>
            </a:r>
            <a:endParaRPr sz="2800"/>
          </a:p>
        </p:txBody>
      </p:sp>
      <p:sp>
        <p:nvSpPr>
          <p:cNvPr id="149" name="Google Shape;149;p28"/>
          <p:cNvSpPr txBox="1"/>
          <p:nvPr>
            <p:ph idx="1" type="body"/>
          </p:nvPr>
        </p:nvSpPr>
        <p:spPr>
          <a:xfrm>
            <a:off x="585225" y="1046825"/>
            <a:ext cx="8229600" cy="3591900"/>
          </a:xfrm>
          <a:prstGeom prst="rect">
            <a:avLst/>
          </a:prstGeom>
          <a:noFill/>
          <a:ln>
            <a:noFill/>
          </a:ln>
        </p:spPr>
        <p:txBody>
          <a:bodyPr anchorCtr="0" anchor="t" bIns="68575" lIns="68575" spcFirstLastPara="1" rIns="68575" wrap="square" tIns="68575">
            <a:noAutofit/>
          </a:bodyPr>
          <a:lstStyle/>
          <a:p>
            <a:pPr indent="-336550" lvl="0" marL="457200" rtl="0" algn="just">
              <a:lnSpc>
                <a:spcPct val="100000"/>
              </a:lnSpc>
              <a:spcBef>
                <a:spcPts val="900"/>
              </a:spcBef>
              <a:spcAft>
                <a:spcPts val="0"/>
              </a:spcAft>
              <a:buSzPts val="1700"/>
              <a:buChar char="●"/>
            </a:pPr>
            <a:r>
              <a:rPr b="0" lang="en" sz="1700"/>
              <a:t>If the primary 20 MHz channel is busy, an 802.11 STA currently does not transmit on any of the portion of the operating bandwidth, even when those portions are idle</a:t>
            </a:r>
            <a:endParaRPr b="0" sz="1700"/>
          </a:p>
          <a:p>
            <a:pPr indent="-336550" lvl="0" marL="457200" rtl="0" algn="just">
              <a:lnSpc>
                <a:spcPct val="100000"/>
              </a:lnSpc>
              <a:spcBef>
                <a:spcPts val="0"/>
              </a:spcBef>
              <a:spcAft>
                <a:spcPts val="0"/>
              </a:spcAft>
              <a:buSzPts val="1700"/>
              <a:buChar char="●"/>
            </a:pPr>
            <a:r>
              <a:rPr b="0" lang="en" sz="1700"/>
              <a:t>Such inefficient bandwidth utilization in 802.11 causes more loss with increasing operating bandwidth. For example, in 802.11be, a busy 20MHz primary channel prevents a STA from accessing an idle 300 MHz of remaining bandwidth.</a:t>
            </a:r>
            <a:endParaRPr b="0" sz="1700"/>
          </a:p>
          <a:p>
            <a:pPr indent="-336550" lvl="0" marL="457200" rtl="0" algn="just">
              <a:lnSpc>
                <a:spcPct val="100000"/>
              </a:lnSpc>
              <a:spcBef>
                <a:spcPts val="0"/>
              </a:spcBef>
              <a:spcAft>
                <a:spcPts val="0"/>
              </a:spcAft>
              <a:buSzPts val="1700"/>
              <a:buChar char="●"/>
            </a:pPr>
            <a:r>
              <a:rPr b="0" lang="en" sz="1700"/>
              <a:t>Competing unlicensed technologies operating in the same bands, such as LAA and NR-U, do not have such limitations. They neither have any dependence on any primary 20MHz channel for system information like beacons, nor any need for backward compatibility with legacy devices that operate only on the primary 20MHz channel. However, both these requirements are true for 802.11, which also means that utilization of non-primary channels in 802.11 needs careful design.</a:t>
            </a:r>
            <a:endParaRPr b="0" sz="1700"/>
          </a:p>
          <a:p>
            <a:pPr indent="0" lvl="0" marL="0" rtl="0" algn="just">
              <a:lnSpc>
                <a:spcPct val="100000"/>
              </a:lnSpc>
              <a:spcBef>
                <a:spcPts val="900"/>
              </a:spcBef>
              <a:spcAft>
                <a:spcPts val="0"/>
              </a:spcAft>
              <a:buNone/>
            </a:pPr>
            <a:r>
              <a:rPr b="0" lang="en" sz="1700"/>
              <a:t>A “channel” in this presentation denotes a 20MHz bandwidth unit as defined by regulations and the 802.11 and other unlicensed standards.</a:t>
            </a:r>
            <a:endParaRPr b="0" sz="1700"/>
          </a:p>
          <a:p>
            <a:pPr indent="0" lvl="0" marL="0" rtl="0" algn="just">
              <a:lnSpc>
                <a:spcPct val="100000"/>
              </a:lnSpc>
              <a:spcBef>
                <a:spcPts val="900"/>
              </a:spcBef>
              <a:spcAft>
                <a:spcPts val="0"/>
              </a:spcAft>
              <a:buNone/>
            </a:pPr>
            <a:r>
              <a:t/>
            </a:r>
            <a:endParaRPr b="0" sz="1800"/>
          </a:p>
        </p:txBody>
      </p:sp>
      <p:sp>
        <p:nvSpPr>
          <p:cNvPr id="150" name="Google Shape;150;p28"/>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9"/>
          <p:cNvSpPr txBox="1"/>
          <p:nvPr>
            <p:ph type="title"/>
          </p:nvPr>
        </p:nvSpPr>
        <p:spPr>
          <a:xfrm>
            <a:off x="457200" y="615211"/>
            <a:ext cx="8229600" cy="378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800"/>
              <a:t>High-level Solution</a:t>
            </a:r>
            <a:endParaRPr sz="2800"/>
          </a:p>
        </p:txBody>
      </p:sp>
      <p:sp>
        <p:nvSpPr>
          <p:cNvPr id="156" name="Google Shape;156;p29"/>
          <p:cNvSpPr txBox="1"/>
          <p:nvPr>
            <p:ph idx="1" type="body"/>
          </p:nvPr>
        </p:nvSpPr>
        <p:spPr>
          <a:xfrm>
            <a:off x="457200" y="970625"/>
            <a:ext cx="8503800" cy="3734400"/>
          </a:xfrm>
          <a:prstGeom prst="rect">
            <a:avLst/>
          </a:prstGeom>
          <a:noFill/>
          <a:ln>
            <a:noFill/>
          </a:ln>
        </p:spPr>
        <p:txBody>
          <a:bodyPr anchorCtr="0" anchor="t" bIns="68575" lIns="68575" spcFirstLastPara="1" rIns="68575" wrap="square" tIns="68575">
            <a:noAutofit/>
          </a:bodyPr>
          <a:lstStyle/>
          <a:p>
            <a:pPr indent="-336550" lvl="0" marL="457200" rtl="0" algn="just">
              <a:lnSpc>
                <a:spcPct val="100000"/>
              </a:lnSpc>
              <a:spcBef>
                <a:spcPts val="900"/>
              </a:spcBef>
              <a:spcAft>
                <a:spcPts val="0"/>
              </a:spcAft>
              <a:buSzPts val="1700"/>
              <a:buChar char="●"/>
            </a:pPr>
            <a:r>
              <a:rPr b="0" lang="en" sz="1700"/>
              <a:t>The problem of inefficient bandwidth usage can be alleviated by allowing a STA to transmit on a subset of channels that are a part of its operating bandwidth if they are idle and provided other qualifying conditions are met</a:t>
            </a:r>
            <a:endParaRPr b="0" sz="1700"/>
          </a:p>
          <a:p>
            <a:pPr indent="-336550" lvl="0" marL="457200" rtl="0" algn="just">
              <a:lnSpc>
                <a:spcPct val="100000"/>
              </a:lnSpc>
              <a:spcBef>
                <a:spcPts val="0"/>
              </a:spcBef>
              <a:spcAft>
                <a:spcPts val="0"/>
              </a:spcAft>
              <a:buSzPts val="1700"/>
              <a:buChar char="●"/>
            </a:pPr>
            <a:r>
              <a:rPr b="0" lang="en" sz="1700"/>
              <a:t>The qualifying conditions need to consider the inherent dependence of 802.11 on a primary 20MHz channel and specifically, the following:</a:t>
            </a:r>
            <a:endParaRPr b="0" sz="1700"/>
          </a:p>
          <a:p>
            <a:pPr indent="-273050" lvl="1" marL="742950" rtl="0" algn="just">
              <a:lnSpc>
                <a:spcPct val="100000"/>
              </a:lnSpc>
              <a:spcBef>
                <a:spcPts val="0"/>
              </a:spcBef>
              <a:spcAft>
                <a:spcPts val="0"/>
              </a:spcAft>
              <a:buSzPts val="1600"/>
              <a:buChar char="○"/>
            </a:pPr>
            <a:r>
              <a:rPr b="0" lang="en" sz="1600"/>
              <a:t>Devices of 802.11be and prior standards can transmit only when the primary 20MHz channel is available. </a:t>
            </a:r>
            <a:endParaRPr b="0" sz="1600"/>
          </a:p>
          <a:p>
            <a:pPr indent="-273050" lvl="1" marL="742950" rtl="0" algn="just">
              <a:lnSpc>
                <a:spcPct val="100000"/>
              </a:lnSpc>
              <a:spcBef>
                <a:spcPts val="0"/>
              </a:spcBef>
              <a:spcAft>
                <a:spcPts val="0"/>
              </a:spcAft>
              <a:buSzPts val="1600"/>
              <a:buChar char="○"/>
            </a:pPr>
            <a:r>
              <a:rPr b="0" lang="en" sz="1600"/>
              <a:t>Beacons</a:t>
            </a:r>
            <a:r>
              <a:rPr b="0" lang="en" sz="1600"/>
              <a:t> and similar control messages are transmitted only on the primary 20MHz channel</a:t>
            </a:r>
            <a:endParaRPr b="0" sz="1600"/>
          </a:p>
          <a:p>
            <a:pPr indent="-273050" lvl="1" marL="742950" rtl="0" algn="just">
              <a:lnSpc>
                <a:spcPct val="100000"/>
              </a:lnSpc>
              <a:spcBef>
                <a:spcPts val="0"/>
              </a:spcBef>
              <a:spcAft>
                <a:spcPts val="0"/>
              </a:spcAft>
              <a:buSzPts val="1600"/>
              <a:buChar char="○"/>
            </a:pPr>
            <a:r>
              <a:rPr b="0" lang="en" sz="1600"/>
              <a:t>Transmitting on any subset of channels of a link renders the transmitting device blind on the channels that are left out from the perspective </a:t>
            </a:r>
            <a:r>
              <a:rPr b="0" lang="en" sz="1600"/>
              <a:t>of </a:t>
            </a:r>
            <a:r>
              <a:rPr lang="en" sz="1600"/>
              <a:t>CCA.</a:t>
            </a:r>
            <a:endParaRPr b="0" sz="1600"/>
          </a:p>
          <a:p>
            <a:pPr indent="-273050" lvl="1" marL="742950" rtl="0" algn="just">
              <a:lnSpc>
                <a:spcPct val="100000"/>
              </a:lnSpc>
              <a:spcBef>
                <a:spcPts val="0"/>
              </a:spcBef>
              <a:spcAft>
                <a:spcPts val="0"/>
              </a:spcAft>
              <a:buSzPts val="1600"/>
              <a:buChar char="○"/>
            </a:pPr>
            <a:r>
              <a:rPr b="0" lang="en" sz="1600"/>
              <a:t>Anytime that a transmitting device is blind on a set of channels for the purpose of CCA, it needs to perform conservative access measures on returning to it so as not to penalize the already transmitting devices.</a:t>
            </a:r>
            <a:endParaRPr b="0" sz="1600"/>
          </a:p>
          <a:p>
            <a:pPr indent="-273050" lvl="1" marL="742950" rtl="0" algn="just">
              <a:lnSpc>
                <a:spcPct val="100000"/>
              </a:lnSpc>
              <a:spcBef>
                <a:spcPts val="0"/>
              </a:spcBef>
              <a:spcAft>
                <a:spcPts val="0"/>
              </a:spcAft>
              <a:buSzPts val="1600"/>
              <a:buChar char="○"/>
            </a:pPr>
            <a:r>
              <a:rPr b="0" lang="en" sz="1600"/>
              <a:t>Multiple kinds of transmitter/receiver capabilities (detailed next)</a:t>
            </a:r>
            <a:endParaRPr b="0" sz="1700"/>
          </a:p>
        </p:txBody>
      </p:sp>
      <p:sp>
        <p:nvSpPr>
          <p:cNvPr id="157" name="Google Shape;157;p29"/>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0"/>
          <p:cNvSpPr txBox="1"/>
          <p:nvPr>
            <p:ph type="title"/>
          </p:nvPr>
        </p:nvSpPr>
        <p:spPr>
          <a:xfrm>
            <a:off x="457200" y="615211"/>
            <a:ext cx="8229600" cy="378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800"/>
              <a:t>Relevant Transmitter capabilities </a:t>
            </a:r>
            <a:endParaRPr sz="2800"/>
          </a:p>
        </p:txBody>
      </p:sp>
      <p:sp>
        <p:nvSpPr>
          <p:cNvPr id="163" name="Google Shape;163;p30"/>
          <p:cNvSpPr txBox="1"/>
          <p:nvPr>
            <p:ph idx="1" type="body"/>
          </p:nvPr>
        </p:nvSpPr>
        <p:spPr>
          <a:xfrm>
            <a:off x="457200" y="1046813"/>
            <a:ext cx="8503800" cy="3591900"/>
          </a:xfrm>
          <a:prstGeom prst="rect">
            <a:avLst/>
          </a:prstGeom>
          <a:noFill/>
          <a:ln>
            <a:noFill/>
          </a:ln>
        </p:spPr>
        <p:txBody>
          <a:bodyPr anchorCtr="0" anchor="t" bIns="68575" lIns="68575" spcFirstLastPara="1" rIns="68575" wrap="square" tIns="68575">
            <a:noAutofit/>
          </a:bodyPr>
          <a:lstStyle/>
          <a:p>
            <a:pPr indent="-336550" lvl="0" marL="457200" rtl="0" algn="just">
              <a:lnSpc>
                <a:spcPct val="100000"/>
              </a:lnSpc>
              <a:spcBef>
                <a:spcPts val="900"/>
              </a:spcBef>
              <a:spcAft>
                <a:spcPts val="0"/>
              </a:spcAft>
              <a:buSzPts val="1700"/>
              <a:buChar char="●"/>
            </a:pPr>
            <a:r>
              <a:rPr b="0" lang="en" sz="1700"/>
              <a:t>Capability type 1: A device can perform full CCA </a:t>
            </a:r>
            <a:r>
              <a:rPr b="0" lang="en" sz="1700"/>
              <a:t>(i.e. ED + virtual CCA)</a:t>
            </a:r>
            <a:r>
              <a:rPr b="0" lang="en" sz="1700"/>
              <a:t> in parallel on multiple channels in its operating bandwidth, including the primary 20MHz. If the primary is BUSY, CCA continues on other channels. This reduces the delay in gaining access to non-primary channels</a:t>
            </a:r>
            <a:endParaRPr b="0" sz="1700"/>
          </a:p>
          <a:p>
            <a:pPr indent="-336550" lvl="0" marL="457200" rtl="0" algn="just">
              <a:lnSpc>
                <a:spcPct val="100000"/>
              </a:lnSpc>
              <a:spcBef>
                <a:spcPts val="0"/>
              </a:spcBef>
              <a:spcAft>
                <a:spcPts val="0"/>
              </a:spcAft>
              <a:buSzPts val="1700"/>
              <a:buChar char="●"/>
            </a:pPr>
            <a:r>
              <a:rPr b="0" lang="en" sz="1700"/>
              <a:t>Capability type 2: A device can perform full CCA on only one channel at a time. So, it can perform full CCA on other channels after it determines the primary is busy but the packet</a:t>
            </a:r>
            <a:r>
              <a:rPr b="0" lang="en" sz="1700"/>
              <a:t> is not relevant to this STA and/or BSS</a:t>
            </a:r>
            <a:r>
              <a:rPr b="0" lang="en" sz="1700"/>
              <a:t>  These devices cannot perform full CCA in parallel on multiple channels. Such sequential CCA can delay gaining access on the idle non-primary channels</a:t>
            </a:r>
            <a:endParaRPr b="0" sz="1700"/>
          </a:p>
          <a:p>
            <a:pPr indent="-279400" lvl="1" marL="742950" rtl="0" algn="just">
              <a:lnSpc>
                <a:spcPct val="100000"/>
              </a:lnSpc>
              <a:spcBef>
                <a:spcPts val="0"/>
              </a:spcBef>
              <a:spcAft>
                <a:spcPts val="0"/>
              </a:spcAft>
              <a:buSzPts val="1700"/>
              <a:buChar char="○"/>
            </a:pPr>
            <a:r>
              <a:rPr b="0" lang="en" sz="1700"/>
              <a:t>CCA o</a:t>
            </a:r>
            <a:r>
              <a:rPr lang="en" sz="1700"/>
              <a:t>n non-primary channels</a:t>
            </a:r>
            <a:r>
              <a:rPr b="0" lang="en" sz="1700"/>
              <a:t> is performed only during the occupancy of the primary channel which is determined by examining the duration of the PPDUs and/or TXOP occupying the primary channel</a:t>
            </a:r>
            <a:endParaRPr b="0" sz="1800"/>
          </a:p>
        </p:txBody>
      </p:sp>
      <p:sp>
        <p:nvSpPr>
          <p:cNvPr id="164" name="Google Shape;164;p30"/>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1"/>
          <p:cNvSpPr txBox="1"/>
          <p:nvPr>
            <p:ph type="title"/>
          </p:nvPr>
        </p:nvSpPr>
        <p:spPr>
          <a:xfrm>
            <a:off x="533400" y="615211"/>
            <a:ext cx="8229600" cy="378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800"/>
              <a:t>Relevant Receiver capabilities </a:t>
            </a:r>
            <a:endParaRPr sz="2800"/>
          </a:p>
        </p:txBody>
      </p:sp>
      <p:sp>
        <p:nvSpPr>
          <p:cNvPr id="170" name="Google Shape;170;p31"/>
          <p:cNvSpPr txBox="1"/>
          <p:nvPr>
            <p:ph idx="1" type="body"/>
          </p:nvPr>
        </p:nvSpPr>
        <p:spPr>
          <a:xfrm>
            <a:off x="223100" y="993200"/>
            <a:ext cx="8583300" cy="3621300"/>
          </a:xfrm>
          <a:prstGeom prst="rect">
            <a:avLst/>
          </a:prstGeom>
          <a:noFill/>
          <a:ln>
            <a:noFill/>
          </a:ln>
        </p:spPr>
        <p:txBody>
          <a:bodyPr anchorCtr="0" anchor="t" bIns="68575" lIns="68575" spcFirstLastPara="1" rIns="68575" wrap="square" tIns="68575">
            <a:noAutofit/>
          </a:bodyPr>
          <a:lstStyle/>
          <a:p>
            <a:pPr indent="-342900" lvl="0" marL="457200" rtl="0" algn="just">
              <a:lnSpc>
                <a:spcPct val="100000"/>
              </a:lnSpc>
              <a:spcBef>
                <a:spcPts val="900"/>
              </a:spcBef>
              <a:spcAft>
                <a:spcPts val="0"/>
              </a:spcAft>
              <a:buSzPts val="1800"/>
              <a:buChar char="●"/>
            </a:pPr>
            <a:r>
              <a:rPr b="0" lang="en" sz="1800"/>
              <a:t>Capability Type 1: A receiving device performs CCA in parallel on multiple channels in its operating bandwidth, including the primary channel. This means that a transmitter can choose any of those non-primary channels to transmit to the receiver on. </a:t>
            </a:r>
            <a:endParaRPr b="0" sz="1800"/>
          </a:p>
          <a:p>
            <a:pPr indent="0" lvl="0" marL="742950" rtl="0" algn="just">
              <a:lnSpc>
                <a:spcPct val="100000"/>
              </a:lnSpc>
              <a:spcBef>
                <a:spcPts val="900"/>
              </a:spcBef>
              <a:spcAft>
                <a:spcPts val="0"/>
              </a:spcAft>
              <a:buNone/>
            </a:pPr>
            <a:r>
              <a:t/>
            </a:r>
            <a:endParaRPr b="0" sz="1800"/>
          </a:p>
          <a:p>
            <a:pPr indent="-342900" lvl="0" marL="457200" rtl="0" algn="just">
              <a:lnSpc>
                <a:spcPct val="100000"/>
              </a:lnSpc>
              <a:spcBef>
                <a:spcPts val="900"/>
              </a:spcBef>
              <a:spcAft>
                <a:spcPts val="0"/>
              </a:spcAft>
              <a:buSzPts val="1800"/>
              <a:buChar char="●"/>
            </a:pPr>
            <a:r>
              <a:rPr b="0" lang="en" sz="1800"/>
              <a:t>Capability Type 2: A receiving device performs CCA on only one channel at a time. So, it can perform CCA on other channels after it determines the primary channel is busy. This is suitable for devices which cannot perform CCA in parallel on multiple channels. </a:t>
            </a:r>
            <a:endParaRPr b="0" sz="1600"/>
          </a:p>
        </p:txBody>
      </p:sp>
      <p:sp>
        <p:nvSpPr>
          <p:cNvPr id="171" name="Google Shape;171;p31"/>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2"/>
          <p:cNvSpPr txBox="1"/>
          <p:nvPr>
            <p:ph type="title"/>
          </p:nvPr>
        </p:nvSpPr>
        <p:spPr>
          <a:xfrm>
            <a:off x="457200" y="539011"/>
            <a:ext cx="8229600" cy="378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800"/>
              <a:t>Proposed Operating Modes: Option 1 (1) </a:t>
            </a:r>
            <a:r>
              <a:rPr lang="en" sz="2800"/>
              <a:t> </a:t>
            </a:r>
            <a:endParaRPr sz="2800"/>
          </a:p>
        </p:txBody>
      </p:sp>
      <p:sp>
        <p:nvSpPr>
          <p:cNvPr id="177" name="Google Shape;177;p32"/>
          <p:cNvSpPr txBox="1"/>
          <p:nvPr>
            <p:ph idx="1" type="body"/>
          </p:nvPr>
        </p:nvSpPr>
        <p:spPr>
          <a:xfrm>
            <a:off x="313975" y="917000"/>
            <a:ext cx="8430000" cy="3930900"/>
          </a:xfrm>
          <a:prstGeom prst="rect">
            <a:avLst/>
          </a:prstGeom>
          <a:noFill/>
          <a:ln>
            <a:noFill/>
          </a:ln>
        </p:spPr>
        <p:txBody>
          <a:bodyPr anchorCtr="0" anchor="t" bIns="68575" lIns="68575" spcFirstLastPara="1" rIns="68575" wrap="square" tIns="68575">
            <a:noAutofit/>
          </a:bodyPr>
          <a:lstStyle/>
          <a:p>
            <a:pPr indent="-342900" lvl="0" marL="457200" rtl="0" algn="just">
              <a:lnSpc>
                <a:spcPct val="100000"/>
              </a:lnSpc>
              <a:spcBef>
                <a:spcPts val="900"/>
              </a:spcBef>
              <a:spcAft>
                <a:spcPts val="0"/>
              </a:spcAft>
              <a:buSzPts val="1800"/>
              <a:buChar char="●"/>
            </a:pPr>
            <a:r>
              <a:rPr b="0" lang="en" sz="1800"/>
              <a:t>T</a:t>
            </a:r>
            <a:r>
              <a:rPr b="0" lang="en" sz="1800"/>
              <a:t>his type of operation is possible if the Receiver has capability Type 1 (i.e. parallel CCA on multiple channels) and the Transmitter has capability Type 1 or 2 (i.e. parallel CCA on multiple channels or sequential CCA on one channel at a time).</a:t>
            </a:r>
            <a:endParaRPr b="0" sz="1800"/>
          </a:p>
          <a:p>
            <a:pPr indent="-342900" lvl="0" marL="457200" rtl="0" algn="just">
              <a:lnSpc>
                <a:spcPct val="100000"/>
              </a:lnSpc>
              <a:spcBef>
                <a:spcPts val="0"/>
              </a:spcBef>
              <a:spcAft>
                <a:spcPts val="0"/>
              </a:spcAft>
              <a:buSzPts val="1800"/>
              <a:buChar char="●"/>
            </a:pPr>
            <a:r>
              <a:rPr b="0" lang="en" sz="1800"/>
              <a:t>In this option, non-primary channel utilization is possible only if the receiver supports CCA on multiple channels in parallel</a:t>
            </a:r>
            <a:endParaRPr b="0" sz="1800"/>
          </a:p>
          <a:p>
            <a:pPr indent="-342900" lvl="0" marL="457200" rtl="0" algn="just">
              <a:lnSpc>
                <a:spcPct val="100000"/>
              </a:lnSpc>
              <a:spcBef>
                <a:spcPts val="0"/>
              </a:spcBef>
              <a:spcAft>
                <a:spcPts val="0"/>
              </a:spcAft>
              <a:buSzPts val="1800"/>
              <a:buChar char="●"/>
            </a:pPr>
            <a:r>
              <a:rPr b="0" lang="en" sz="1800"/>
              <a:t>The Transmitter and Receiver agree on a set of anchor channels</a:t>
            </a:r>
            <a:endParaRPr b="0" sz="1800"/>
          </a:p>
          <a:p>
            <a:pPr indent="-342900" lvl="0" marL="457200" rtl="0" algn="just">
              <a:lnSpc>
                <a:spcPct val="100000"/>
              </a:lnSpc>
              <a:spcBef>
                <a:spcPts val="0"/>
              </a:spcBef>
              <a:spcAft>
                <a:spcPts val="0"/>
              </a:spcAft>
              <a:buSzPts val="1800"/>
              <a:buChar char="●"/>
            </a:pPr>
            <a:r>
              <a:rPr b="0" lang="en" sz="1800"/>
              <a:t>The number of anchor channels is less than or equal to the number of channels the receiver supports parallel CCA on.</a:t>
            </a:r>
            <a:r>
              <a:rPr b="0" lang="en" sz="1800"/>
              <a:t> But it can be more than the number of channels the transmitter supports parallel CCA on. </a:t>
            </a:r>
            <a:endParaRPr b="0" sz="1800"/>
          </a:p>
          <a:p>
            <a:pPr indent="-342900" lvl="0" marL="457200" rtl="0" algn="just">
              <a:lnSpc>
                <a:spcPct val="100000"/>
              </a:lnSpc>
              <a:spcBef>
                <a:spcPts val="0"/>
              </a:spcBef>
              <a:spcAft>
                <a:spcPts val="0"/>
              </a:spcAft>
              <a:buSzPts val="1800"/>
              <a:buChar char="●"/>
            </a:pPr>
            <a:r>
              <a:rPr b="0" lang="en" sz="1800"/>
              <a:t>The anchor channels can be equally spaced in the operating bandwidth of the transmitter/receiver and the first anchor channel is the primary 20MHz channel</a:t>
            </a:r>
            <a:endParaRPr b="0" sz="1800"/>
          </a:p>
          <a:p>
            <a:pPr indent="-342900" lvl="0" marL="457200" rtl="0" algn="just">
              <a:lnSpc>
                <a:spcPct val="100000"/>
              </a:lnSpc>
              <a:spcBef>
                <a:spcPts val="0"/>
              </a:spcBef>
              <a:spcAft>
                <a:spcPts val="0"/>
              </a:spcAft>
              <a:buSzPts val="1800"/>
              <a:buChar char="●"/>
            </a:pPr>
            <a:r>
              <a:rPr b="0" lang="en" sz="1800"/>
              <a:t>Any transmissions always include at least one of the anchor channels</a:t>
            </a:r>
            <a:endParaRPr b="0" sz="1800"/>
          </a:p>
          <a:p>
            <a:pPr indent="0" lvl="0" marL="342900" rtl="0" algn="just">
              <a:lnSpc>
                <a:spcPct val="100000"/>
              </a:lnSpc>
              <a:spcBef>
                <a:spcPts val="900"/>
              </a:spcBef>
              <a:spcAft>
                <a:spcPts val="0"/>
              </a:spcAft>
              <a:buNone/>
            </a:pPr>
            <a:r>
              <a:t/>
            </a:r>
            <a:endParaRPr b="0" sz="1200"/>
          </a:p>
          <a:p>
            <a:pPr indent="0" lvl="0" marL="342900" rtl="0" algn="just">
              <a:lnSpc>
                <a:spcPct val="100000"/>
              </a:lnSpc>
              <a:spcBef>
                <a:spcPts val="900"/>
              </a:spcBef>
              <a:spcAft>
                <a:spcPts val="0"/>
              </a:spcAft>
              <a:buNone/>
            </a:pPr>
            <a:r>
              <a:t/>
            </a:r>
            <a:endParaRPr b="0" sz="1200"/>
          </a:p>
        </p:txBody>
      </p:sp>
      <p:sp>
        <p:nvSpPr>
          <p:cNvPr id="178" name="Google Shape;178;p32"/>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3"/>
          <p:cNvSpPr txBox="1"/>
          <p:nvPr>
            <p:ph type="title"/>
          </p:nvPr>
        </p:nvSpPr>
        <p:spPr>
          <a:xfrm>
            <a:off x="457200" y="539011"/>
            <a:ext cx="8229600" cy="378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800"/>
              <a:t>Proposed Operating Modes: Option 1 (2)  </a:t>
            </a:r>
            <a:endParaRPr sz="2800"/>
          </a:p>
        </p:txBody>
      </p:sp>
      <p:sp>
        <p:nvSpPr>
          <p:cNvPr id="184" name="Google Shape;184;p33"/>
          <p:cNvSpPr txBox="1"/>
          <p:nvPr>
            <p:ph idx="1" type="body"/>
          </p:nvPr>
        </p:nvSpPr>
        <p:spPr>
          <a:xfrm>
            <a:off x="223100" y="840800"/>
            <a:ext cx="8737800" cy="3930900"/>
          </a:xfrm>
          <a:prstGeom prst="rect">
            <a:avLst/>
          </a:prstGeom>
          <a:noFill/>
          <a:ln>
            <a:noFill/>
          </a:ln>
        </p:spPr>
        <p:txBody>
          <a:bodyPr anchorCtr="0" anchor="t" bIns="68575" lIns="68575" spcFirstLastPara="1" rIns="68575" wrap="square" tIns="68575">
            <a:noAutofit/>
          </a:bodyPr>
          <a:lstStyle/>
          <a:p>
            <a:pPr indent="-336550" lvl="0" marL="457200" rtl="0" algn="just">
              <a:lnSpc>
                <a:spcPct val="100000"/>
              </a:lnSpc>
              <a:spcBef>
                <a:spcPts val="900"/>
              </a:spcBef>
              <a:spcAft>
                <a:spcPts val="0"/>
              </a:spcAft>
              <a:buSzPts val="1700"/>
              <a:buChar char="●"/>
            </a:pPr>
            <a:r>
              <a:rPr b="0" lang="en" sz="1700"/>
              <a:t>In case the number of channels the Transmitter supports parallel CCA on, is smaller than  the number of anchor channels, the transmitter can partition the anchor channels into smaller sets with the same number of channels as it supports parallel CCA on and where it starts fresh CCA processes and medium synchronization processes while moving from one set to the other.</a:t>
            </a:r>
            <a:endParaRPr b="0" sz="1700"/>
          </a:p>
          <a:p>
            <a:pPr indent="-336550" lvl="0" marL="457200" rtl="0" algn="just">
              <a:lnSpc>
                <a:spcPct val="100000"/>
              </a:lnSpc>
              <a:spcBef>
                <a:spcPts val="0"/>
              </a:spcBef>
              <a:spcAft>
                <a:spcPts val="0"/>
              </a:spcAft>
              <a:buSzPts val="1700"/>
              <a:buChar char="●"/>
            </a:pPr>
            <a:r>
              <a:rPr b="0" lang="en" sz="1700"/>
              <a:t>The primary 20MHz channel is not a part of a transmission only if it is occupied by an OBSS and only for that duration.</a:t>
            </a:r>
            <a:endParaRPr b="0" sz="1700"/>
          </a:p>
          <a:p>
            <a:pPr indent="-279400" lvl="1" marL="742950" rtl="0" algn="just">
              <a:lnSpc>
                <a:spcPct val="100000"/>
              </a:lnSpc>
              <a:spcBef>
                <a:spcPts val="0"/>
              </a:spcBef>
              <a:spcAft>
                <a:spcPts val="0"/>
              </a:spcAft>
              <a:buSzPts val="1700"/>
              <a:buChar char="○"/>
            </a:pPr>
            <a:r>
              <a:rPr b="0" lang="en" sz="1700"/>
              <a:t>The perspective of the transmitter alone matters. </a:t>
            </a:r>
            <a:endParaRPr b="0" sz="1700"/>
          </a:p>
          <a:p>
            <a:pPr indent="-279400" lvl="1" marL="742950" rtl="0" algn="just">
              <a:lnSpc>
                <a:spcPct val="100000"/>
              </a:lnSpc>
              <a:spcBef>
                <a:spcPts val="0"/>
              </a:spcBef>
              <a:spcAft>
                <a:spcPts val="0"/>
              </a:spcAft>
              <a:buSzPts val="1700"/>
              <a:buChar char="○"/>
            </a:pPr>
            <a:r>
              <a:rPr b="0" lang="en" sz="1700"/>
              <a:t>Since the receiver is capable of CCA in parallel on the other anchor channels, it does not matter if it sees the OBSS on the primary 20MHz or not. </a:t>
            </a:r>
            <a:endParaRPr b="0" sz="1700"/>
          </a:p>
          <a:p>
            <a:pPr indent="-279400" lvl="1" marL="742950" rtl="0" algn="just">
              <a:lnSpc>
                <a:spcPct val="100000"/>
              </a:lnSpc>
              <a:spcBef>
                <a:spcPts val="0"/>
              </a:spcBef>
              <a:spcAft>
                <a:spcPts val="0"/>
              </a:spcAft>
              <a:buSzPts val="1700"/>
              <a:buChar char="○"/>
            </a:pPr>
            <a:r>
              <a:rPr b="0" lang="en" sz="1700"/>
              <a:t>Since the number of anchor channels is less than or equal to the number of channels the receiver supports parallel CCA on, and the anchor channels would be negotiated, the receiver would be capable of CCA on any of those channels irrespective of the primary 20MHz being busy.</a:t>
            </a:r>
            <a:endParaRPr b="0" sz="1700"/>
          </a:p>
          <a:p>
            <a:pPr indent="0" lvl="0" marL="342900" rtl="0" algn="just">
              <a:lnSpc>
                <a:spcPct val="100000"/>
              </a:lnSpc>
              <a:spcBef>
                <a:spcPts val="900"/>
              </a:spcBef>
              <a:spcAft>
                <a:spcPts val="0"/>
              </a:spcAft>
              <a:buNone/>
            </a:pPr>
            <a:r>
              <a:t/>
            </a:r>
            <a:endParaRPr b="0" sz="1200"/>
          </a:p>
        </p:txBody>
      </p:sp>
      <p:sp>
        <p:nvSpPr>
          <p:cNvPr id="185" name="Google Shape;185;p33"/>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