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548" r:id="rId6"/>
    <p:sldId id="556" r:id="rId7"/>
    <p:sldId id="550" r:id="rId8"/>
    <p:sldId id="557" r:id="rId9"/>
    <p:sldId id="561" r:id="rId10"/>
    <p:sldId id="558" r:id="rId11"/>
    <p:sldId id="552" r:id="rId12"/>
    <p:sldId id="559" r:id="rId13"/>
    <p:sldId id="554" r:id="rId14"/>
    <p:sldId id="555" r:id="rId15"/>
    <p:sldId id="560" r:id="rId16"/>
    <p:sldId id="549" r:id="rId17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6E7420-EEED-4E17-97BA-628DCAF6C242}" v="256" dt="2023-01-13T03:31:41.5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3" d="100"/>
          <a:sy n="103" d="100"/>
        </p:scale>
        <p:origin x="2442" y="10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00C9895E-1A4F-4142-9EDB-EB546B2E7B5E}"/>
    <pc:docChg chg="custSel addSld delSld modSld">
      <pc:chgData name="Steve Shellhammer" userId="0e71f22d-ee3e-49c0-82ff-dbc290af8082" providerId="ADAL" clId="{00C9895E-1A4F-4142-9EDB-EB546B2E7B5E}" dt="2021-11-03T15:41:56.784" v="2339" actId="14100"/>
      <pc:docMkLst>
        <pc:docMk/>
      </pc:docMkLst>
      <pc:sldChg chg="modSp mod">
        <pc:chgData name="Steve Shellhammer" userId="0e71f22d-ee3e-49c0-82ff-dbc290af8082" providerId="ADAL" clId="{00C9895E-1A4F-4142-9EDB-EB546B2E7B5E}" dt="2021-10-25T21:50:13.195" v="1305" actId="14734"/>
        <pc:sldMkLst>
          <pc:docMk/>
          <pc:sldMk cId="0" sldId="256"/>
        </pc:sldMkLst>
        <pc:spChg chg="mod">
          <ac:chgData name="Steve Shellhammer" userId="0e71f22d-ee3e-49c0-82ff-dbc290af8082" providerId="ADAL" clId="{00C9895E-1A4F-4142-9EDB-EB546B2E7B5E}" dt="2021-10-25T18:56:57.835" v="2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0C9895E-1A4F-4142-9EDB-EB546B2E7B5E}" dt="2021-10-25T18:57:01.388" v="29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00C9895E-1A4F-4142-9EDB-EB546B2E7B5E}" dt="2021-10-25T21:50:13.195" v="1305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00C9895E-1A4F-4142-9EDB-EB546B2E7B5E}" dt="2021-10-25T23:36:57.734" v="1829" actId="47"/>
        <pc:sldMkLst>
          <pc:docMk/>
          <pc:sldMk cId="3498791066" sldId="545"/>
        </pc:sldMkLst>
      </pc:sldChg>
      <pc:sldChg chg="modSp new mod">
        <pc:chgData name="Steve Shellhammer" userId="0e71f22d-ee3e-49c0-82ff-dbc290af8082" providerId="ADAL" clId="{00C9895E-1A4F-4142-9EDB-EB546B2E7B5E}" dt="2021-11-03T15:41:56.784" v="2339" actId="14100"/>
        <pc:sldMkLst>
          <pc:docMk/>
          <pc:sldMk cId="2930705681" sldId="548"/>
        </pc:sldMkLst>
        <pc:spChg chg="mod">
          <ac:chgData name="Steve Shellhammer" userId="0e71f22d-ee3e-49c0-82ff-dbc290af8082" providerId="ADAL" clId="{00C9895E-1A4F-4142-9EDB-EB546B2E7B5E}" dt="2021-10-25T18:58:29.618" v="170" actId="313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00C9895E-1A4F-4142-9EDB-EB546B2E7B5E}" dt="2021-11-03T15:41:56.784" v="2339" actId="14100"/>
          <ac:spMkLst>
            <pc:docMk/>
            <pc:sldMk cId="2930705681" sldId="548"/>
            <ac:spMk id="3" creationId="{82D63D66-E0E9-422D-8EFD-99CAC0548C61}"/>
          </ac:spMkLst>
        </pc:spChg>
      </pc:sldChg>
      <pc:sldChg chg="modSp new mod">
        <pc:chgData name="Steve Shellhammer" userId="0e71f22d-ee3e-49c0-82ff-dbc290af8082" providerId="ADAL" clId="{00C9895E-1A4F-4142-9EDB-EB546B2E7B5E}" dt="2021-10-25T19:03:49.085" v="314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00C9895E-1A4F-4142-9EDB-EB546B2E7B5E}" dt="2021-10-25T18:58:49.180" v="193" actId="20577"/>
          <ac:spMkLst>
            <pc:docMk/>
            <pc:sldMk cId="1684751992" sldId="549"/>
            <ac:spMk id="2" creationId="{D4D734A5-A41C-4A23-AA5D-D06F2050EA60}"/>
          </ac:spMkLst>
        </pc:spChg>
        <pc:spChg chg="mod">
          <ac:chgData name="Steve Shellhammer" userId="0e71f22d-ee3e-49c0-82ff-dbc290af8082" providerId="ADAL" clId="{00C9895E-1A4F-4142-9EDB-EB546B2E7B5E}" dt="2021-10-25T19:03:49.085" v="314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addSp modSp new mod">
        <pc:chgData name="Steve Shellhammer" userId="0e71f22d-ee3e-49c0-82ff-dbc290af8082" providerId="ADAL" clId="{00C9895E-1A4F-4142-9EDB-EB546B2E7B5E}" dt="2021-10-25T20:48:55.859" v="1091" actId="14100"/>
        <pc:sldMkLst>
          <pc:docMk/>
          <pc:sldMk cId="3371991456" sldId="550"/>
        </pc:sldMkLst>
        <pc:spChg chg="mod">
          <ac:chgData name="Steve Shellhammer" userId="0e71f22d-ee3e-49c0-82ff-dbc290af8082" providerId="ADAL" clId="{00C9895E-1A4F-4142-9EDB-EB546B2E7B5E}" dt="2021-10-25T20:46:47.694" v="926" actId="14100"/>
          <ac:spMkLst>
            <pc:docMk/>
            <pc:sldMk cId="3371991456" sldId="550"/>
            <ac:spMk id="2" creationId="{5945155D-4148-4CA0-8F09-6493DEF9852C}"/>
          </ac:spMkLst>
        </pc:spChg>
        <pc:spChg chg="mod">
          <ac:chgData name="Steve Shellhammer" userId="0e71f22d-ee3e-49c0-82ff-dbc290af8082" providerId="ADAL" clId="{00C9895E-1A4F-4142-9EDB-EB546B2E7B5E}" dt="2021-10-25T20:47:26.345" v="935" actId="1076"/>
          <ac:spMkLst>
            <pc:docMk/>
            <pc:sldMk cId="3371991456" sldId="550"/>
            <ac:spMk id="3" creationId="{126EDEB5-FEED-4625-AB24-960870EFEF5F}"/>
          </ac:spMkLst>
        </pc:spChg>
        <pc:spChg chg="add mod">
          <ac:chgData name="Steve Shellhammer" userId="0e71f22d-ee3e-49c0-82ff-dbc290af8082" providerId="ADAL" clId="{00C9895E-1A4F-4142-9EDB-EB546B2E7B5E}" dt="2021-10-25T20:48:55.859" v="1091" actId="14100"/>
          <ac:spMkLst>
            <pc:docMk/>
            <pc:sldMk cId="3371991456" sldId="550"/>
            <ac:spMk id="9" creationId="{D8AEDE15-304A-48F9-B0E1-834A681148D7}"/>
          </ac:spMkLst>
        </pc:spChg>
        <pc:picChg chg="add mod">
          <ac:chgData name="Steve Shellhammer" userId="0e71f22d-ee3e-49c0-82ff-dbc290af8082" providerId="ADAL" clId="{00C9895E-1A4F-4142-9EDB-EB546B2E7B5E}" dt="2021-10-25T20:48:49.064" v="1089" actId="1076"/>
          <ac:picMkLst>
            <pc:docMk/>
            <pc:sldMk cId="3371991456" sldId="550"/>
            <ac:picMk id="8" creationId="{C7C0B986-1CE0-489B-9B0E-77F4D57603D3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0:53:58.938" v="1302" actId="1076"/>
        <pc:sldMkLst>
          <pc:docMk/>
          <pc:sldMk cId="1883888431" sldId="551"/>
        </pc:sldMkLst>
        <pc:spChg chg="mod">
          <ac:chgData name="Steve Shellhammer" userId="0e71f22d-ee3e-49c0-82ff-dbc290af8082" providerId="ADAL" clId="{00C9895E-1A4F-4142-9EDB-EB546B2E7B5E}" dt="2021-10-25T20:49:42.955" v="1115" actId="1076"/>
          <ac:spMkLst>
            <pc:docMk/>
            <pc:sldMk cId="1883888431" sldId="551"/>
            <ac:spMk id="2" creationId="{53ECD331-1363-423C-A78E-1064EDF1D78D}"/>
          </ac:spMkLst>
        </pc:spChg>
        <pc:spChg chg="mod">
          <ac:chgData name="Steve Shellhammer" userId="0e71f22d-ee3e-49c0-82ff-dbc290af8082" providerId="ADAL" clId="{00C9895E-1A4F-4142-9EDB-EB546B2E7B5E}" dt="2021-10-25T20:53:13.689" v="1300" actId="14100"/>
          <ac:spMkLst>
            <pc:docMk/>
            <pc:sldMk cId="1883888431" sldId="551"/>
            <ac:spMk id="3" creationId="{92546C50-A27B-47EF-8E7E-BA4873773A24}"/>
          </ac:spMkLst>
        </pc:spChg>
        <pc:picChg chg="add mod">
          <ac:chgData name="Steve Shellhammer" userId="0e71f22d-ee3e-49c0-82ff-dbc290af8082" providerId="ADAL" clId="{00C9895E-1A4F-4142-9EDB-EB546B2E7B5E}" dt="2021-10-25T20:53:58.938" v="1302" actId="1076"/>
          <ac:picMkLst>
            <pc:docMk/>
            <pc:sldMk cId="1883888431" sldId="551"/>
            <ac:picMk id="8" creationId="{B0740F2C-BEA1-410A-BE38-838EB19D163A}"/>
          </ac:picMkLst>
        </pc:picChg>
      </pc:sldChg>
      <pc:sldChg chg="addSp modSp new mod">
        <pc:chgData name="Steve Shellhammer" userId="0e71f22d-ee3e-49c0-82ff-dbc290af8082" providerId="ADAL" clId="{00C9895E-1A4F-4142-9EDB-EB546B2E7B5E}" dt="2021-10-25T23:40:29.465" v="2039" actId="403"/>
        <pc:sldMkLst>
          <pc:docMk/>
          <pc:sldMk cId="2033410224" sldId="552"/>
        </pc:sldMkLst>
        <pc:spChg chg="mod">
          <ac:chgData name="Steve Shellhammer" userId="0e71f22d-ee3e-49c0-82ff-dbc290af8082" providerId="ADAL" clId="{00C9895E-1A4F-4142-9EDB-EB546B2E7B5E}" dt="2021-10-25T23:35:26.292" v="1777" actId="1076"/>
          <ac:spMkLst>
            <pc:docMk/>
            <pc:sldMk cId="2033410224" sldId="552"/>
            <ac:spMk id="2" creationId="{CA7BD517-901D-4B05-8D19-6415689838B3}"/>
          </ac:spMkLst>
        </pc:spChg>
        <pc:spChg chg="mod">
          <ac:chgData name="Steve Shellhammer" userId="0e71f22d-ee3e-49c0-82ff-dbc290af8082" providerId="ADAL" clId="{00C9895E-1A4F-4142-9EDB-EB546B2E7B5E}" dt="2021-10-25T23:35:30.800" v="1778" actId="255"/>
          <ac:spMkLst>
            <pc:docMk/>
            <pc:sldMk cId="2033410224" sldId="552"/>
            <ac:spMk id="3" creationId="{5753F8A4-7099-4FBB-A0F1-373FB5B17DC5}"/>
          </ac:spMkLst>
        </pc:spChg>
        <pc:graphicFrameChg chg="add mod modGraphic">
          <ac:chgData name="Steve Shellhammer" userId="0e71f22d-ee3e-49c0-82ff-dbc290af8082" providerId="ADAL" clId="{00C9895E-1A4F-4142-9EDB-EB546B2E7B5E}" dt="2021-10-25T23:40:29.465" v="2039" actId="403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Sp modSp new mod">
        <pc:chgData name="Steve Shellhammer" userId="0e71f22d-ee3e-49c0-82ff-dbc290af8082" providerId="ADAL" clId="{00C9895E-1A4F-4142-9EDB-EB546B2E7B5E}" dt="2021-10-25T23:36:24.612" v="1828" actId="403"/>
        <pc:sldMkLst>
          <pc:docMk/>
          <pc:sldMk cId="1908705316" sldId="553"/>
        </pc:sldMkLst>
        <pc:spChg chg="mod">
          <ac:chgData name="Steve Shellhammer" userId="0e71f22d-ee3e-49c0-82ff-dbc290af8082" providerId="ADAL" clId="{00C9895E-1A4F-4142-9EDB-EB546B2E7B5E}" dt="2021-10-25T23:36:24.612" v="1828" actId="403"/>
          <ac:spMkLst>
            <pc:docMk/>
            <pc:sldMk cId="1908705316" sldId="553"/>
            <ac:spMk id="2" creationId="{0613BB0B-1E92-471B-934C-35547A8671FB}"/>
          </ac:spMkLst>
        </pc:spChg>
        <pc:spChg chg="del">
          <ac:chgData name="Steve Shellhammer" userId="0e71f22d-ee3e-49c0-82ff-dbc290af8082" providerId="ADAL" clId="{00C9895E-1A4F-4142-9EDB-EB546B2E7B5E}" dt="2021-10-25T23:36:11.203" v="1824" actId="478"/>
          <ac:spMkLst>
            <pc:docMk/>
            <pc:sldMk cId="1908705316" sldId="553"/>
            <ac:spMk id="3" creationId="{EB2911F4-8BC7-4120-A993-8E1348FB07E8}"/>
          </ac:spMkLst>
        </pc:spChg>
      </pc:sldChg>
      <pc:sldChg chg="addSp delSp modSp new del mod">
        <pc:chgData name="Steve Shellhammer" userId="0e71f22d-ee3e-49c0-82ff-dbc290af8082" providerId="ADAL" clId="{00C9895E-1A4F-4142-9EDB-EB546B2E7B5E}" dt="2021-10-25T23:35:44.832" v="1780" actId="47"/>
        <pc:sldMkLst>
          <pc:docMk/>
          <pc:sldMk cId="2673124950" sldId="553"/>
        </pc:sldMkLst>
        <pc:spChg chg="del">
          <ac:chgData name="Steve Shellhammer" userId="0e71f22d-ee3e-49c0-82ff-dbc290af8082" providerId="ADAL" clId="{00C9895E-1A4F-4142-9EDB-EB546B2E7B5E}" dt="2021-10-25T23:31:52.983" v="1624" actId="3680"/>
          <ac:spMkLst>
            <pc:docMk/>
            <pc:sldMk cId="2673124950" sldId="553"/>
            <ac:spMk id="3" creationId="{118F2417-98A8-47BB-8DED-B036C7D437EC}"/>
          </ac:spMkLst>
        </pc:spChg>
        <pc:graphicFrameChg chg="add mod ord modGraphic">
          <ac:chgData name="Steve Shellhammer" userId="0e71f22d-ee3e-49c0-82ff-dbc290af8082" providerId="ADAL" clId="{00C9895E-1A4F-4142-9EDB-EB546B2E7B5E}" dt="2021-10-25T23:35:08.627" v="1774" actId="20577"/>
          <ac:graphicFrameMkLst>
            <pc:docMk/>
            <pc:sldMk cId="2673124950" sldId="553"/>
            <ac:graphicFrameMk id="7" creationId="{8F7722A7-84C2-4B1F-92E4-896B7EF7A0FE}"/>
          </ac:graphicFrameMkLst>
        </pc:graphicFrameChg>
      </pc:sldChg>
      <pc:sldChg chg="modSp new mod">
        <pc:chgData name="Steve Shellhammer" userId="0e71f22d-ee3e-49c0-82ff-dbc290af8082" providerId="ADAL" clId="{00C9895E-1A4F-4142-9EDB-EB546B2E7B5E}" dt="2021-10-25T23:39:07.560" v="1932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00C9895E-1A4F-4142-9EDB-EB546B2E7B5E}" dt="2021-10-25T23:37:25.843" v="1845" actId="20577"/>
          <ac:spMkLst>
            <pc:docMk/>
            <pc:sldMk cId="2916031353" sldId="554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39:07.560" v="1932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addSp modSp add mod">
        <pc:chgData name="Steve Shellhammer" userId="0e71f22d-ee3e-49c0-82ff-dbc290af8082" providerId="ADAL" clId="{00C9895E-1A4F-4142-9EDB-EB546B2E7B5E}" dt="2021-10-25T23:40:46.019" v="2041" actId="1076"/>
        <pc:sldMkLst>
          <pc:docMk/>
          <pc:sldMk cId="2555676226" sldId="555"/>
        </pc:sldMkLst>
        <pc:spChg chg="mod">
          <ac:chgData name="Steve Shellhammer" userId="0e71f22d-ee3e-49c0-82ff-dbc290af8082" providerId="ADAL" clId="{00C9895E-1A4F-4142-9EDB-EB546B2E7B5E}" dt="2021-10-25T23:40:20.825" v="2038" actId="14100"/>
          <ac:spMkLst>
            <pc:docMk/>
            <pc:sldMk cId="2555676226" sldId="555"/>
            <ac:spMk id="2" creationId="{7C31E95B-EE66-4035-94E3-BD53949F53D5}"/>
          </ac:spMkLst>
        </pc:spChg>
        <pc:spChg chg="mod">
          <ac:chgData name="Steve Shellhammer" userId="0e71f22d-ee3e-49c0-82ff-dbc290af8082" providerId="ADAL" clId="{00C9895E-1A4F-4142-9EDB-EB546B2E7B5E}" dt="2021-10-25T23:40:18.193" v="2037" actId="1076"/>
          <ac:spMkLst>
            <pc:docMk/>
            <pc:sldMk cId="2555676226" sldId="555"/>
            <ac:spMk id="3" creationId="{2B732B91-4643-4F71-AFE3-E7F862E1C21F}"/>
          </ac:spMkLst>
        </pc:spChg>
        <pc:graphicFrameChg chg="add mod">
          <ac:chgData name="Steve Shellhammer" userId="0e71f22d-ee3e-49c0-82ff-dbc290af8082" providerId="ADAL" clId="{00C9895E-1A4F-4142-9EDB-EB546B2E7B5E}" dt="2021-10-25T23:40:46.019" v="2041" actId="1076"/>
          <ac:graphicFrameMkLst>
            <pc:docMk/>
            <pc:sldMk cId="2555676226" sldId="555"/>
            <ac:graphicFrameMk id="7" creationId="{F87FAF33-1A01-4FDD-B5E8-D6542D0B9EAA}"/>
          </ac:graphicFrameMkLst>
        </pc:graphicFrame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AAEDEB64-F97E-42B0-9F9D-BC1747B99782}"/>
    <pc:docChg chg="custSel addSld delSld modSld">
      <pc:chgData name="Steve Shellhammer" userId="0e71f22d-ee3e-49c0-82ff-dbc290af8082" providerId="ADAL" clId="{AAEDEB64-F97E-42B0-9F9D-BC1747B99782}" dt="2021-10-20T16:10:29.538" v="2544" actId="1076"/>
      <pc:docMkLst>
        <pc:docMk/>
      </pc:docMkLst>
      <pc:sldChg chg="modSp mod">
        <pc:chgData name="Steve Shellhammer" userId="0e71f22d-ee3e-49c0-82ff-dbc290af8082" providerId="ADAL" clId="{AAEDEB64-F97E-42B0-9F9D-BC1747B99782}" dt="2021-09-13T18:59:04.128" v="2380" actId="403"/>
        <pc:sldMkLst>
          <pc:docMk/>
          <pc:sldMk cId="0" sldId="256"/>
        </pc:sldMkLst>
        <pc:spChg chg="mod">
          <ac:chgData name="Steve Shellhammer" userId="0e71f22d-ee3e-49c0-82ff-dbc290af8082" providerId="ADAL" clId="{AAEDEB64-F97E-42B0-9F9D-BC1747B99782}" dt="2021-09-13T18:59:04.128" v="2380" actId="403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033386959" sldId="53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940175403" sldId="53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646594998" sldId="53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470928392" sldId="53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767981311" sldId="535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AEDEB64-F97E-42B0-9F9D-BC1747B99782}" dt="2021-09-13T18:02:59.734" v="51" actId="47"/>
        <pc:sldMkLst>
          <pc:docMk/>
          <pc:sldMk cId="2976029669" sldId="544"/>
        </pc:sldMkLst>
      </pc:sldChg>
      <pc:sldChg chg="modSp new mod">
        <pc:chgData name="Steve Shellhammer" userId="0e71f22d-ee3e-49c0-82ff-dbc290af8082" providerId="ADAL" clId="{AAEDEB64-F97E-42B0-9F9D-BC1747B99782}" dt="2021-09-13T18:07:20.477" v="529" actId="20577"/>
        <pc:sldMkLst>
          <pc:docMk/>
          <pc:sldMk cId="3498791066" sldId="545"/>
        </pc:sldMkLst>
        <pc:spChg chg="mod">
          <ac:chgData name="Steve Shellhammer" userId="0e71f22d-ee3e-49c0-82ff-dbc290af8082" providerId="ADAL" clId="{AAEDEB64-F97E-42B0-9F9D-BC1747B99782}" dt="2021-09-13T18:02:51.484" v="50" actId="20577"/>
          <ac:spMkLst>
            <pc:docMk/>
            <pc:sldMk cId="3498791066" sldId="545"/>
            <ac:spMk id="2" creationId="{DBB865E1-66BB-4E99-AFB8-B9FC8335739F}"/>
          </ac:spMkLst>
        </pc:spChg>
        <pc:spChg chg="mod">
          <ac:chgData name="Steve Shellhammer" userId="0e71f22d-ee3e-49c0-82ff-dbc290af8082" providerId="ADAL" clId="{AAEDEB64-F97E-42B0-9F9D-BC1747B99782}" dt="2021-09-13T18:07:20.477" v="529" actId="20577"/>
          <ac:spMkLst>
            <pc:docMk/>
            <pc:sldMk cId="3498791066" sldId="545"/>
            <ac:spMk id="3" creationId="{7BDE425A-7E50-40DC-A01C-11D3B10172BB}"/>
          </ac:spMkLst>
        </pc:spChg>
      </pc:sldChg>
      <pc:sldChg chg="modSp new mod">
        <pc:chgData name="Steve Shellhammer" userId="0e71f22d-ee3e-49c0-82ff-dbc290af8082" providerId="ADAL" clId="{AAEDEB64-F97E-42B0-9F9D-BC1747B99782}" dt="2021-10-20T16:10:29.538" v="2544" actId="1076"/>
        <pc:sldMkLst>
          <pc:docMk/>
          <pc:sldMk cId="1901122027" sldId="546"/>
        </pc:sldMkLst>
        <pc:spChg chg="mod">
          <ac:chgData name="Steve Shellhammer" userId="0e71f22d-ee3e-49c0-82ff-dbc290af8082" providerId="ADAL" clId="{AAEDEB64-F97E-42B0-9F9D-BC1747B99782}" dt="2021-10-20T16:10:25.035" v="2543" actId="14100"/>
          <ac:spMkLst>
            <pc:docMk/>
            <pc:sldMk cId="1901122027" sldId="546"/>
            <ac:spMk id="2" creationId="{4F42D96D-5D4B-499B-B007-17ED728D7A0A}"/>
          </ac:spMkLst>
        </pc:spChg>
        <pc:spChg chg="mod">
          <ac:chgData name="Steve Shellhammer" userId="0e71f22d-ee3e-49c0-82ff-dbc290af8082" providerId="ADAL" clId="{AAEDEB64-F97E-42B0-9F9D-BC1747B99782}" dt="2021-10-20T16:10:29.538" v="2544" actId="1076"/>
          <ac:spMkLst>
            <pc:docMk/>
            <pc:sldMk cId="1901122027" sldId="546"/>
            <ac:spMk id="3" creationId="{4E135912-6393-43A9-A457-771465DA055A}"/>
          </ac:spMkLst>
        </pc:spChg>
      </pc:sldChg>
      <pc:sldChg chg="addSp modSp new mod">
        <pc:chgData name="Steve Shellhammer" userId="0e71f22d-ee3e-49c0-82ff-dbc290af8082" providerId="ADAL" clId="{AAEDEB64-F97E-42B0-9F9D-BC1747B99782}" dt="2021-09-13T18:58:33.859" v="2374" actId="1076"/>
        <pc:sldMkLst>
          <pc:docMk/>
          <pc:sldMk cId="3418168406" sldId="547"/>
        </pc:sldMkLst>
        <pc:spChg chg="mod">
          <ac:chgData name="Steve Shellhammer" userId="0e71f22d-ee3e-49c0-82ff-dbc290af8082" providerId="ADAL" clId="{AAEDEB64-F97E-42B0-9F9D-BC1747B99782}" dt="2021-09-13T18:53:22.193" v="1909" actId="14100"/>
          <ac:spMkLst>
            <pc:docMk/>
            <pc:sldMk cId="3418168406" sldId="547"/>
            <ac:spMk id="2" creationId="{12226F6C-21E3-4716-8528-A0C521F7D5EE}"/>
          </ac:spMkLst>
        </pc:spChg>
        <pc:spChg chg="mod">
          <ac:chgData name="Steve Shellhammer" userId="0e71f22d-ee3e-49c0-82ff-dbc290af8082" providerId="ADAL" clId="{AAEDEB64-F97E-42B0-9F9D-BC1747B99782}" dt="2021-09-13T18:58:33.859" v="2374" actId="1076"/>
          <ac:spMkLst>
            <pc:docMk/>
            <pc:sldMk cId="3418168406" sldId="547"/>
            <ac:spMk id="3" creationId="{A0B6F6BF-BB41-4C53-8EE0-61F28885CE16}"/>
          </ac:spMkLst>
        </pc:spChg>
        <pc:spChg chg="add mod">
          <ac:chgData name="Steve Shellhammer" userId="0e71f22d-ee3e-49c0-82ff-dbc290af8082" providerId="ADAL" clId="{AAEDEB64-F97E-42B0-9F9D-BC1747B99782}" dt="2021-09-13T18:58:04.236" v="2294" actId="20577"/>
          <ac:spMkLst>
            <pc:docMk/>
            <pc:sldMk cId="3418168406" sldId="547"/>
            <ac:spMk id="7" creationId="{FB6E9F5D-13A7-41EC-BF46-4854766A00A5}"/>
          </ac:spMkLst>
        </pc:spChg>
        <pc:spChg chg="add mod">
          <ac:chgData name="Steve Shellhammer" userId="0e71f22d-ee3e-49c0-82ff-dbc290af8082" providerId="ADAL" clId="{AAEDEB64-F97E-42B0-9F9D-BC1747B99782}" dt="2021-09-13T18:58:29.526" v="2373" actId="1076"/>
          <ac:spMkLst>
            <pc:docMk/>
            <pc:sldMk cId="3418168406" sldId="547"/>
            <ac:spMk id="8" creationId="{AFE74DAA-5AB5-431B-8ED4-4310BD6FA4BE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8D6E7420-EEED-4E17-97BA-628DCAF6C242}"/>
    <pc:docChg chg="undo custSel addSld delSld modSld sldOrd modMainMaster">
      <pc:chgData name="Steve Shellhammer" userId="0e71f22d-ee3e-49c0-82ff-dbc290af8082" providerId="ADAL" clId="{8D6E7420-EEED-4E17-97BA-628DCAF6C242}" dt="2023-01-13T03:31:18.549" v="2293" actId="20577"/>
      <pc:docMkLst>
        <pc:docMk/>
      </pc:docMkLst>
      <pc:sldChg chg="modSp mod">
        <pc:chgData name="Steve Shellhammer" userId="0e71f22d-ee3e-49c0-82ff-dbc290af8082" providerId="ADAL" clId="{8D6E7420-EEED-4E17-97BA-628DCAF6C242}" dt="2023-01-12T18:48:22.561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8D6E7420-EEED-4E17-97BA-628DCAF6C242}" dt="2023-01-12T18:48:22.561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ord">
        <pc:chgData name="Steve Shellhammer" userId="0e71f22d-ee3e-49c0-82ff-dbc290af8082" providerId="ADAL" clId="{8D6E7420-EEED-4E17-97BA-628DCAF6C242}" dt="2023-01-12T18:51:27.253" v="380"/>
        <pc:sldMkLst>
          <pc:docMk/>
          <pc:sldMk cId="2930705681" sldId="548"/>
        </pc:sldMkLst>
      </pc:sldChg>
      <pc:sldChg chg="del">
        <pc:chgData name="Steve Shellhammer" userId="0e71f22d-ee3e-49c0-82ff-dbc290af8082" providerId="ADAL" clId="{8D6E7420-EEED-4E17-97BA-628DCAF6C242}" dt="2023-01-12T19:21:55.687" v="1085" actId="47"/>
        <pc:sldMkLst>
          <pc:docMk/>
          <pc:sldMk cId="1883888431" sldId="551"/>
        </pc:sldMkLst>
      </pc:sldChg>
      <pc:sldChg chg="modSp mod">
        <pc:chgData name="Steve Shellhammer" userId="0e71f22d-ee3e-49c0-82ff-dbc290af8082" providerId="ADAL" clId="{8D6E7420-EEED-4E17-97BA-628DCAF6C242}" dt="2023-01-12T19:27:31.443" v="1223" actId="20577"/>
        <pc:sldMkLst>
          <pc:docMk/>
          <pc:sldMk cId="2033410224" sldId="552"/>
        </pc:sldMkLst>
        <pc:graphicFrameChg chg="mod modGraphic">
          <ac:chgData name="Steve Shellhammer" userId="0e71f22d-ee3e-49c0-82ff-dbc290af8082" providerId="ADAL" clId="{8D6E7420-EEED-4E17-97BA-628DCAF6C242}" dt="2023-01-12T19:27:31.443" v="1223" actId="20577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addSp delSp modSp mod">
        <pc:chgData name="Steve Shellhammer" userId="0e71f22d-ee3e-49c0-82ff-dbc290af8082" providerId="ADAL" clId="{8D6E7420-EEED-4E17-97BA-628DCAF6C242}" dt="2023-01-12T19:33:51.753" v="1372" actId="113"/>
        <pc:sldMkLst>
          <pc:docMk/>
          <pc:sldMk cId="2555676226" sldId="555"/>
        </pc:sldMkLst>
        <pc:spChg chg="mod">
          <ac:chgData name="Steve Shellhammer" userId="0e71f22d-ee3e-49c0-82ff-dbc290af8082" providerId="ADAL" clId="{8D6E7420-EEED-4E17-97BA-628DCAF6C242}" dt="2023-01-12T19:31:41.010" v="1363" actId="14100"/>
          <ac:spMkLst>
            <pc:docMk/>
            <pc:sldMk cId="2555676226" sldId="555"/>
            <ac:spMk id="3" creationId="{2B732B91-4643-4F71-AFE3-E7F862E1C21F}"/>
          </ac:spMkLst>
        </pc:spChg>
        <pc:graphicFrameChg chg="del">
          <ac:chgData name="Steve Shellhammer" userId="0e71f22d-ee3e-49c0-82ff-dbc290af8082" providerId="ADAL" clId="{8D6E7420-EEED-4E17-97BA-628DCAF6C242}" dt="2023-01-12T19:31:45.111" v="1364" actId="478"/>
          <ac:graphicFrameMkLst>
            <pc:docMk/>
            <pc:sldMk cId="2555676226" sldId="555"/>
            <ac:graphicFrameMk id="7" creationId="{F87FAF33-1A01-4FDD-B5E8-D6542D0B9EAA}"/>
          </ac:graphicFrameMkLst>
        </pc:graphicFrameChg>
        <pc:graphicFrameChg chg="add mod modGraphic">
          <ac:chgData name="Steve Shellhammer" userId="0e71f22d-ee3e-49c0-82ff-dbc290af8082" providerId="ADAL" clId="{8D6E7420-EEED-4E17-97BA-628DCAF6C242}" dt="2023-01-12T19:33:51.753" v="1372" actId="113"/>
          <ac:graphicFrameMkLst>
            <pc:docMk/>
            <pc:sldMk cId="2555676226" sldId="555"/>
            <ac:graphicFrameMk id="8" creationId="{9D2E4D23-DEEF-44F7-9FFF-3BC24BCD2325}"/>
          </ac:graphicFrameMkLst>
        </pc:graphicFrameChg>
      </pc:sldChg>
      <pc:sldChg chg="modSp new mod">
        <pc:chgData name="Steve Shellhammer" userId="0e71f22d-ee3e-49c0-82ff-dbc290af8082" providerId="ADAL" clId="{8D6E7420-EEED-4E17-97BA-628DCAF6C242}" dt="2023-01-12T19:36:18.754" v="1533" actId="20577"/>
        <pc:sldMkLst>
          <pc:docMk/>
          <pc:sldMk cId="849623568" sldId="556"/>
        </pc:sldMkLst>
        <pc:spChg chg="mod">
          <ac:chgData name="Steve Shellhammer" userId="0e71f22d-ee3e-49c0-82ff-dbc290af8082" providerId="ADAL" clId="{8D6E7420-EEED-4E17-97BA-628DCAF6C242}" dt="2023-01-12T18:48:30.351" v="13" actId="20577"/>
          <ac:spMkLst>
            <pc:docMk/>
            <pc:sldMk cId="849623568" sldId="556"/>
            <ac:spMk id="2" creationId="{A84EE300-8E3E-4749-B652-A172CBF85E1F}"/>
          </ac:spMkLst>
        </pc:spChg>
        <pc:spChg chg="mod">
          <ac:chgData name="Steve Shellhammer" userId="0e71f22d-ee3e-49c0-82ff-dbc290af8082" providerId="ADAL" clId="{8D6E7420-EEED-4E17-97BA-628DCAF6C242}" dt="2023-01-12T19:36:18.754" v="1533" actId="20577"/>
          <ac:spMkLst>
            <pc:docMk/>
            <pc:sldMk cId="849623568" sldId="556"/>
            <ac:spMk id="3" creationId="{EAB74D78-5943-4057-B873-D021CD343AFE}"/>
          </ac:spMkLst>
        </pc:spChg>
      </pc:sldChg>
      <pc:sldChg chg="addSp delSp modSp new mod">
        <pc:chgData name="Steve Shellhammer" userId="0e71f22d-ee3e-49c0-82ff-dbc290af8082" providerId="ADAL" clId="{8D6E7420-EEED-4E17-97BA-628DCAF6C242}" dt="2023-01-13T00:51:45.213" v="1745" actId="1076"/>
        <pc:sldMkLst>
          <pc:docMk/>
          <pc:sldMk cId="1718362430" sldId="557"/>
        </pc:sldMkLst>
        <pc:spChg chg="mod">
          <ac:chgData name="Steve Shellhammer" userId="0e71f22d-ee3e-49c0-82ff-dbc290af8082" providerId="ADAL" clId="{8D6E7420-EEED-4E17-97BA-628DCAF6C242}" dt="2023-01-12T18:56:10.064" v="578" actId="14100"/>
          <ac:spMkLst>
            <pc:docMk/>
            <pc:sldMk cId="1718362430" sldId="557"/>
            <ac:spMk id="2" creationId="{38757442-3510-489E-9A9A-216889C7638E}"/>
          </ac:spMkLst>
        </pc:spChg>
        <pc:spChg chg="mod">
          <ac:chgData name="Steve Shellhammer" userId="0e71f22d-ee3e-49c0-82ff-dbc290af8082" providerId="ADAL" clId="{8D6E7420-EEED-4E17-97BA-628DCAF6C242}" dt="2023-01-13T00:51:38.885" v="1744" actId="20577"/>
          <ac:spMkLst>
            <pc:docMk/>
            <pc:sldMk cId="1718362430" sldId="557"/>
            <ac:spMk id="3" creationId="{E1D8DBB0-3C1A-48A1-B7A6-734BE156EAB1}"/>
          </ac:spMkLst>
        </pc:spChg>
        <pc:spChg chg="add mod">
          <ac:chgData name="Steve Shellhammer" userId="0e71f22d-ee3e-49c0-82ff-dbc290af8082" providerId="ADAL" clId="{8D6E7420-EEED-4E17-97BA-628DCAF6C242}" dt="2023-01-12T19:38:42.510" v="1546" actId="164"/>
          <ac:spMkLst>
            <pc:docMk/>
            <pc:sldMk cId="1718362430" sldId="557"/>
            <ac:spMk id="7" creationId="{FB3EF62A-4FBC-4CA5-87FC-D2D12C6FD71C}"/>
          </ac:spMkLst>
        </pc:spChg>
        <pc:grpChg chg="add del mod">
          <ac:chgData name="Steve Shellhammer" userId="0e71f22d-ee3e-49c0-82ff-dbc290af8082" providerId="ADAL" clId="{8D6E7420-EEED-4E17-97BA-628DCAF6C242}" dt="2023-01-13T00:48:31.559" v="1684" actId="478"/>
          <ac:grpSpMkLst>
            <pc:docMk/>
            <pc:sldMk cId="1718362430" sldId="557"/>
            <ac:grpSpMk id="9" creationId="{82D0823B-D26E-4CB4-B15D-0A7798BD99C1}"/>
          </ac:grpSpMkLst>
        </pc:grpChg>
        <pc:picChg chg="add mod">
          <ac:chgData name="Steve Shellhammer" userId="0e71f22d-ee3e-49c0-82ff-dbc290af8082" providerId="ADAL" clId="{8D6E7420-EEED-4E17-97BA-628DCAF6C242}" dt="2023-01-12T19:38:42.510" v="1546" actId="164"/>
          <ac:picMkLst>
            <pc:docMk/>
            <pc:sldMk cId="1718362430" sldId="557"/>
            <ac:picMk id="8" creationId="{5615A89A-C257-4333-8B40-09EA7B187882}"/>
          </ac:picMkLst>
        </pc:picChg>
        <pc:picChg chg="add mod">
          <ac:chgData name="Steve Shellhammer" userId="0e71f22d-ee3e-49c0-82ff-dbc290af8082" providerId="ADAL" clId="{8D6E7420-EEED-4E17-97BA-628DCAF6C242}" dt="2023-01-13T00:51:45.213" v="1745" actId="1076"/>
          <ac:picMkLst>
            <pc:docMk/>
            <pc:sldMk cId="1718362430" sldId="557"/>
            <ac:picMk id="11" creationId="{F3723910-D9C5-4A8C-AAEC-BE836837C4C1}"/>
          </ac:picMkLst>
        </pc:picChg>
      </pc:sldChg>
      <pc:sldChg chg="modSp new mod">
        <pc:chgData name="Steve Shellhammer" userId="0e71f22d-ee3e-49c0-82ff-dbc290af8082" providerId="ADAL" clId="{8D6E7420-EEED-4E17-97BA-628DCAF6C242}" dt="2023-01-13T03:30:13.101" v="2273" actId="20577"/>
        <pc:sldMkLst>
          <pc:docMk/>
          <pc:sldMk cId="1791144997" sldId="558"/>
        </pc:sldMkLst>
        <pc:spChg chg="mod">
          <ac:chgData name="Steve Shellhammer" userId="0e71f22d-ee3e-49c0-82ff-dbc290af8082" providerId="ADAL" clId="{8D6E7420-EEED-4E17-97BA-628DCAF6C242}" dt="2023-01-12T18:56:58.190" v="600" actId="20577"/>
          <ac:spMkLst>
            <pc:docMk/>
            <pc:sldMk cId="1791144997" sldId="558"/>
            <ac:spMk id="2" creationId="{0DDFC92E-9F83-41F6-8E82-FD2E77655DFF}"/>
          </ac:spMkLst>
        </pc:spChg>
        <pc:spChg chg="mod">
          <ac:chgData name="Steve Shellhammer" userId="0e71f22d-ee3e-49c0-82ff-dbc290af8082" providerId="ADAL" clId="{8D6E7420-EEED-4E17-97BA-628DCAF6C242}" dt="2023-01-13T03:30:13.101" v="2273" actId="20577"/>
          <ac:spMkLst>
            <pc:docMk/>
            <pc:sldMk cId="1791144997" sldId="558"/>
            <ac:spMk id="3" creationId="{D59C94E4-8989-4D23-A7ED-791572386031}"/>
          </ac:spMkLst>
        </pc:spChg>
      </pc:sldChg>
      <pc:sldChg chg="addSp delSp modSp new mod">
        <pc:chgData name="Steve Shellhammer" userId="0e71f22d-ee3e-49c0-82ff-dbc290af8082" providerId="ADAL" clId="{8D6E7420-EEED-4E17-97BA-628DCAF6C242}" dt="2023-01-13T03:30:46.967" v="2286" actId="6549"/>
        <pc:sldMkLst>
          <pc:docMk/>
          <pc:sldMk cId="1747426076" sldId="559"/>
        </pc:sldMkLst>
        <pc:spChg chg="mod">
          <ac:chgData name="Steve Shellhammer" userId="0e71f22d-ee3e-49c0-82ff-dbc290af8082" providerId="ADAL" clId="{8D6E7420-EEED-4E17-97BA-628DCAF6C242}" dt="2023-01-12T19:26:45.422" v="1147" actId="20577"/>
          <ac:spMkLst>
            <pc:docMk/>
            <pc:sldMk cId="1747426076" sldId="559"/>
            <ac:spMk id="2" creationId="{094DC1B6-967E-47BC-ABBA-9A77A5466BF3}"/>
          </ac:spMkLst>
        </pc:spChg>
        <pc:spChg chg="mod">
          <ac:chgData name="Steve Shellhammer" userId="0e71f22d-ee3e-49c0-82ff-dbc290af8082" providerId="ADAL" clId="{8D6E7420-EEED-4E17-97BA-628DCAF6C242}" dt="2023-01-13T03:30:46.967" v="2286" actId="6549"/>
          <ac:spMkLst>
            <pc:docMk/>
            <pc:sldMk cId="1747426076" sldId="559"/>
            <ac:spMk id="3" creationId="{0AF2DC9C-1843-494A-9AB9-7A08D6FB2CAB}"/>
          </ac:spMkLst>
        </pc:spChg>
        <pc:graphicFrameChg chg="add del mod modGraphic">
          <ac:chgData name="Steve Shellhammer" userId="0e71f22d-ee3e-49c0-82ff-dbc290af8082" providerId="ADAL" clId="{8D6E7420-EEED-4E17-97BA-628DCAF6C242}" dt="2023-01-13T01:32:52.746" v="1962" actId="478"/>
          <ac:graphicFrameMkLst>
            <pc:docMk/>
            <pc:sldMk cId="1747426076" sldId="559"/>
            <ac:graphicFrameMk id="7" creationId="{5B685B8B-4D4A-45BF-B8BA-8B6015279979}"/>
          </ac:graphicFrameMkLst>
        </pc:graphicFrameChg>
      </pc:sldChg>
      <pc:sldChg chg="addSp delSp modSp add mod">
        <pc:chgData name="Steve Shellhammer" userId="0e71f22d-ee3e-49c0-82ff-dbc290af8082" providerId="ADAL" clId="{8D6E7420-EEED-4E17-97BA-628DCAF6C242}" dt="2023-01-13T03:31:18.549" v="2293" actId="20577"/>
        <pc:sldMkLst>
          <pc:docMk/>
          <pc:sldMk cId="2242491847" sldId="560"/>
        </pc:sldMkLst>
        <pc:spChg chg="mod">
          <ac:chgData name="Steve Shellhammer" userId="0e71f22d-ee3e-49c0-82ff-dbc290af8082" providerId="ADAL" clId="{8D6E7420-EEED-4E17-97BA-628DCAF6C242}" dt="2023-01-12T19:32:53.647" v="1368" actId="20577"/>
          <ac:spMkLst>
            <pc:docMk/>
            <pc:sldMk cId="2242491847" sldId="560"/>
            <ac:spMk id="2" creationId="{7C31E95B-EE66-4035-94E3-BD53949F53D5}"/>
          </ac:spMkLst>
        </pc:spChg>
        <pc:spChg chg="mod">
          <ac:chgData name="Steve Shellhammer" userId="0e71f22d-ee3e-49c0-82ff-dbc290af8082" providerId="ADAL" clId="{8D6E7420-EEED-4E17-97BA-628DCAF6C242}" dt="2023-01-13T03:31:18.549" v="2293" actId="20577"/>
          <ac:spMkLst>
            <pc:docMk/>
            <pc:sldMk cId="2242491847" sldId="560"/>
            <ac:spMk id="3" creationId="{2B732B91-4643-4F71-AFE3-E7F862E1C21F}"/>
          </ac:spMkLst>
        </pc:spChg>
        <pc:graphicFrameChg chg="del">
          <ac:chgData name="Steve Shellhammer" userId="0e71f22d-ee3e-49c0-82ff-dbc290af8082" providerId="ADAL" clId="{8D6E7420-EEED-4E17-97BA-628DCAF6C242}" dt="2023-01-12T19:33:12.798" v="1369" actId="478"/>
          <ac:graphicFrameMkLst>
            <pc:docMk/>
            <pc:sldMk cId="2242491847" sldId="560"/>
            <ac:graphicFrameMk id="8" creationId="{9D2E4D23-DEEF-44F7-9FFF-3BC24BCD2325}"/>
          </ac:graphicFrameMkLst>
        </pc:graphicFrameChg>
        <pc:graphicFrameChg chg="add del mod">
          <ac:chgData name="Steve Shellhammer" userId="0e71f22d-ee3e-49c0-82ff-dbc290af8082" providerId="ADAL" clId="{8D6E7420-EEED-4E17-97BA-628DCAF6C242}" dt="2023-01-13T01:37:33.196" v="2270" actId="478"/>
          <ac:graphicFrameMkLst>
            <pc:docMk/>
            <pc:sldMk cId="2242491847" sldId="560"/>
            <ac:graphicFrameMk id="9" creationId="{3D1B2957-9832-4289-AA40-0F45E23A5F68}"/>
          </ac:graphicFrameMkLst>
        </pc:graphicFrameChg>
      </pc:sldChg>
      <pc:sldChg chg="modSp add mod">
        <pc:chgData name="Steve Shellhammer" userId="0e71f22d-ee3e-49c0-82ff-dbc290af8082" providerId="ADAL" clId="{8D6E7420-EEED-4E17-97BA-628DCAF6C242}" dt="2023-01-13T01:32:18.896" v="1961" actId="255"/>
        <pc:sldMkLst>
          <pc:docMk/>
          <pc:sldMk cId="3323738417" sldId="561"/>
        </pc:sldMkLst>
        <pc:spChg chg="mod">
          <ac:chgData name="Steve Shellhammer" userId="0e71f22d-ee3e-49c0-82ff-dbc290af8082" providerId="ADAL" clId="{8D6E7420-EEED-4E17-97BA-628DCAF6C242}" dt="2023-01-13T01:31:05.724" v="1862" actId="14100"/>
          <ac:spMkLst>
            <pc:docMk/>
            <pc:sldMk cId="3323738417" sldId="561"/>
            <ac:spMk id="2" creationId="{38757442-3510-489E-9A9A-216889C7638E}"/>
          </ac:spMkLst>
        </pc:spChg>
        <pc:spChg chg="mod">
          <ac:chgData name="Steve Shellhammer" userId="0e71f22d-ee3e-49c0-82ff-dbc290af8082" providerId="ADAL" clId="{8D6E7420-EEED-4E17-97BA-628DCAF6C242}" dt="2023-01-13T01:32:18.896" v="1961" actId="255"/>
          <ac:spMkLst>
            <pc:docMk/>
            <pc:sldMk cId="3323738417" sldId="561"/>
            <ac:spMk id="3" creationId="{E1D8DBB0-3C1A-48A1-B7A6-734BE156EAB1}"/>
          </ac:spMkLst>
        </pc:spChg>
      </pc:sldChg>
      <pc:sldMasterChg chg="modSldLayout">
        <pc:chgData name="Steve Shellhammer" userId="0e71f22d-ee3e-49c0-82ff-dbc290af8082" providerId="ADAL" clId="{8D6E7420-EEED-4E17-97BA-628DCAF6C242}" dt="2023-01-12T18:48:04.333" v="1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6E7420-EEED-4E17-97BA-628DCAF6C242}" dt="2023-01-12T18:48:04.333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6E7420-EEED-4E17-97BA-628DCAF6C242}" dt="2023-01-12T18:48:04.333" v="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6CD9D0DA-A7A8-4263-B978-548039C54B96}"/>
    <pc:docChg chg="custSel delSld modSld sldOrd modMainMaster">
      <pc:chgData name="Steve Shellhammer" userId="0e71f22d-ee3e-49c0-82ff-dbc290af8082" providerId="ADAL" clId="{6CD9D0DA-A7A8-4263-B978-548039C54B96}" dt="2023-01-09T21:26:20.745" v="793" actId="20577"/>
      <pc:docMkLst>
        <pc:docMk/>
      </pc:docMkLst>
      <pc:sldChg chg="modSp mod">
        <pc:chgData name="Steve Shellhammer" userId="0e71f22d-ee3e-49c0-82ff-dbc290af8082" providerId="ADAL" clId="{6CD9D0DA-A7A8-4263-B978-548039C54B96}" dt="2023-01-09T21:25:27.432" v="785" actId="20577"/>
        <pc:sldMkLst>
          <pc:docMk/>
          <pc:sldMk cId="0" sldId="256"/>
        </pc:sldMkLst>
        <pc:spChg chg="mod">
          <ac:chgData name="Steve Shellhammer" userId="0e71f22d-ee3e-49c0-82ff-dbc290af8082" providerId="ADAL" clId="{6CD9D0DA-A7A8-4263-B978-548039C54B96}" dt="2023-01-09T21:25:27.432" v="78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CD9D0DA-A7A8-4263-B978-548039C54B96}" dt="2023-01-09T21:25:19.001" v="78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1901122027" sldId="546"/>
        </pc:sldMkLst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3418168406" sldId="547"/>
        </pc:sldMkLst>
      </pc:sldChg>
      <pc:sldChg chg="modSp mod">
        <pc:chgData name="Steve Shellhammer" userId="0e71f22d-ee3e-49c0-82ff-dbc290af8082" providerId="ADAL" clId="{6CD9D0DA-A7A8-4263-B978-548039C54B96}" dt="2022-12-22T21:28:41.854" v="775"/>
        <pc:sldMkLst>
          <pc:docMk/>
          <pc:sldMk cId="2930705681" sldId="548"/>
        </pc:sldMkLst>
        <pc:spChg chg="mod">
          <ac:chgData name="Steve Shellhammer" userId="0e71f22d-ee3e-49c0-82ff-dbc290af8082" providerId="ADAL" clId="{6CD9D0DA-A7A8-4263-B978-548039C54B96}" dt="2021-11-03T16:14:47.559" v="2" actId="14100"/>
          <ac:spMkLst>
            <pc:docMk/>
            <pc:sldMk cId="2930705681" sldId="548"/>
            <ac:spMk id="2" creationId="{D6842561-D714-4C94-934C-EB9546F14E9E}"/>
          </ac:spMkLst>
        </pc:spChg>
        <pc:spChg chg="mod">
          <ac:chgData name="Steve Shellhammer" userId="0e71f22d-ee3e-49c0-82ff-dbc290af8082" providerId="ADAL" clId="{6CD9D0DA-A7A8-4263-B978-548039C54B96}" dt="2022-12-22T21:28:41.854" v="775"/>
          <ac:spMkLst>
            <pc:docMk/>
            <pc:sldMk cId="2930705681" sldId="548"/>
            <ac:spMk id="3" creationId="{82D63D66-E0E9-422D-8EFD-99CAC0548C61}"/>
          </ac:spMkLst>
        </pc:spChg>
      </pc:sldChg>
      <pc:sldChg chg="modSp mod">
        <pc:chgData name="Steve Shellhammer" userId="0e71f22d-ee3e-49c0-82ff-dbc290af8082" providerId="ADAL" clId="{6CD9D0DA-A7A8-4263-B978-548039C54B96}" dt="2022-12-22T21:28:07.244" v="768" actId="313"/>
        <pc:sldMkLst>
          <pc:docMk/>
          <pc:sldMk cId="1684751992" sldId="549"/>
        </pc:sldMkLst>
        <pc:spChg chg="mod">
          <ac:chgData name="Steve Shellhammer" userId="0e71f22d-ee3e-49c0-82ff-dbc290af8082" providerId="ADAL" clId="{6CD9D0DA-A7A8-4263-B978-548039C54B96}" dt="2022-12-22T21:28:07.244" v="768" actId="313"/>
          <ac:spMkLst>
            <pc:docMk/>
            <pc:sldMk cId="1684751992" sldId="549"/>
            <ac:spMk id="3" creationId="{A2621A20-BBC8-4FF7-B64A-9A63E1A263A1}"/>
          </ac:spMkLst>
        </pc:spChg>
      </pc:sldChg>
      <pc:sldChg chg="modSp mod">
        <pc:chgData name="Steve Shellhammer" userId="0e71f22d-ee3e-49c0-82ff-dbc290af8082" providerId="ADAL" clId="{6CD9D0DA-A7A8-4263-B978-548039C54B96}" dt="2021-11-03T16:18:27.715" v="43" actId="20577"/>
        <pc:sldMkLst>
          <pc:docMk/>
          <pc:sldMk cId="3371991456" sldId="550"/>
        </pc:sldMkLst>
        <pc:spChg chg="mod">
          <ac:chgData name="Steve Shellhammer" userId="0e71f22d-ee3e-49c0-82ff-dbc290af8082" providerId="ADAL" clId="{6CD9D0DA-A7A8-4263-B978-548039C54B96}" dt="2021-11-03T16:17:35.588" v="23" actId="20577"/>
          <ac:spMkLst>
            <pc:docMk/>
            <pc:sldMk cId="3371991456" sldId="550"/>
            <ac:spMk id="3" creationId="{126EDEB5-FEED-4625-AB24-960870EFEF5F}"/>
          </ac:spMkLst>
        </pc:spChg>
        <pc:spChg chg="mod">
          <ac:chgData name="Steve Shellhammer" userId="0e71f22d-ee3e-49c0-82ff-dbc290af8082" providerId="ADAL" clId="{6CD9D0DA-A7A8-4263-B978-548039C54B96}" dt="2021-11-03T16:18:27.715" v="43" actId="20577"/>
          <ac:spMkLst>
            <pc:docMk/>
            <pc:sldMk cId="3371991456" sldId="550"/>
            <ac:spMk id="9" creationId="{D8AEDE15-304A-48F9-B0E1-834A681148D7}"/>
          </ac:spMkLst>
        </pc:spChg>
      </pc:sldChg>
      <pc:sldChg chg="modSp mod">
        <pc:chgData name="Steve Shellhammer" userId="0e71f22d-ee3e-49c0-82ff-dbc290af8082" providerId="ADAL" clId="{6CD9D0DA-A7A8-4263-B978-548039C54B96}" dt="2021-11-03T16:16:02.628" v="18" actId="20577"/>
        <pc:sldMkLst>
          <pc:docMk/>
          <pc:sldMk cId="1883888431" sldId="551"/>
        </pc:sldMkLst>
        <pc:spChg chg="mod">
          <ac:chgData name="Steve Shellhammer" userId="0e71f22d-ee3e-49c0-82ff-dbc290af8082" providerId="ADAL" clId="{6CD9D0DA-A7A8-4263-B978-548039C54B96}" dt="2021-11-03T16:16:02.628" v="18" actId="20577"/>
          <ac:spMkLst>
            <pc:docMk/>
            <pc:sldMk cId="1883888431" sldId="551"/>
            <ac:spMk id="3" creationId="{92546C50-A27B-47EF-8E7E-BA4873773A24}"/>
          </ac:spMkLst>
        </pc:spChg>
      </pc:sldChg>
      <pc:sldChg chg="modSp mod">
        <pc:chgData name="Steve Shellhammer" userId="0e71f22d-ee3e-49c0-82ff-dbc290af8082" providerId="ADAL" clId="{6CD9D0DA-A7A8-4263-B978-548039C54B96}" dt="2022-06-24T21:34:51.492" v="586" actId="20577"/>
        <pc:sldMkLst>
          <pc:docMk/>
          <pc:sldMk cId="2033410224" sldId="552"/>
        </pc:sldMkLst>
        <pc:spChg chg="mod">
          <ac:chgData name="Steve Shellhammer" userId="0e71f22d-ee3e-49c0-82ff-dbc290af8082" providerId="ADAL" clId="{6CD9D0DA-A7A8-4263-B978-548039C54B96}" dt="2022-06-24T21:34:51.492" v="586" actId="20577"/>
          <ac:spMkLst>
            <pc:docMk/>
            <pc:sldMk cId="2033410224" sldId="552"/>
            <ac:spMk id="3" creationId="{5753F8A4-7099-4FBB-A0F1-373FB5B17DC5}"/>
          </ac:spMkLst>
        </pc:spChg>
        <pc:graphicFrameChg chg="mod">
          <ac:chgData name="Steve Shellhammer" userId="0e71f22d-ee3e-49c0-82ff-dbc290af8082" providerId="ADAL" clId="{6CD9D0DA-A7A8-4263-B978-548039C54B96}" dt="2021-11-03T16:18:59.062" v="44" actId="1036"/>
          <ac:graphicFrameMkLst>
            <pc:docMk/>
            <pc:sldMk cId="2033410224" sldId="552"/>
            <ac:graphicFrameMk id="7" creationId="{3670FE3A-B938-451C-89B9-19DA1D44C3D0}"/>
          </ac:graphicFrameMkLst>
        </pc:graphicFrameChg>
      </pc:sldChg>
      <pc:sldChg chg="del">
        <pc:chgData name="Steve Shellhammer" userId="0e71f22d-ee3e-49c0-82ff-dbc290af8082" providerId="ADAL" clId="{6CD9D0DA-A7A8-4263-B978-548039C54B96}" dt="2021-11-03T16:16:42.571" v="22" actId="47"/>
        <pc:sldMkLst>
          <pc:docMk/>
          <pc:sldMk cId="1908705316" sldId="553"/>
        </pc:sldMkLst>
      </pc:sldChg>
      <pc:sldChg chg="modSp mod ord">
        <pc:chgData name="Steve Shellhammer" userId="0e71f22d-ee3e-49c0-82ff-dbc290af8082" providerId="ADAL" clId="{6CD9D0DA-A7A8-4263-B978-548039C54B96}" dt="2022-06-24T16:15:37.869" v="527" actId="20577"/>
        <pc:sldMkLst>
          <pc:docMk/>
          <pc:sldMk cId="2916031353" sldId="554"/>
        </pc:sldMkLst>
        <pc:spChg chg="mod">
          <ac:chgData name="Steve Shellhammer" userId="0e71f22d-ee3e-49c0-82ff-dbc290af8082" providerId="ADAL" clId="{6CD9D0DA-A7A8-4263-B978-548039C54B96}" dt="2022-06-24T16:15:37.869" v="527" actId="20577"/>
          <ac:spMkLst>
            <pc:docMk/>
            <pc:sldMk cId="2916031353" sldId="554"/>
            <ac:spMk id="3" creationId="{2B732B91-4643-4F71-AFE3-E7F862E1C21F}"/>
          </ac:spMkLst>
        </pc:spChg>
      </pc:sldChg>
      <pc:sldChg chg="modSp mod ord">
        <pc:chgData name="Steve Shellhammer" userId="0e71f22d-ee3e-49c0-82ff-dbc290af8082" providerId="ADAL" clId="{6CD9D0DA-A7A8-4263-B978-548039C54B96}" dt="2022-06-24T16:16:36.364" v="557" actId="20577"/>
        <pc:sldMkLst>
          <pc:docMk/>
          <pc:sldMk cId="2555676226" sldId="555"/>
        </pc:sldMkLst>
        <pc:spChg chg="mod">
          <ac:chgData name="Steve Shellhammer" userId="0e71f22d-ee3e-49c0-82ff-dbc290af8082" providerId="ADAL" clId="{6CD9D0DA-A7A8-4263-B978-548039C54B96}" dt="2022-06-24T16:16:36.364" v="557" actId="20577"/>
          <ac:spMkLst>
            <pc:docMk/>
            <pc:sldMk cId="2555676226" sldId="555"/>
            <ac:spMk id="3" creationId="{2B732B91-4643-4F71-AFE3-E7F862E1C21F}"/>
          </ac:spMkLst>
        </pc:spChg>
      </pc:sldChg>
      <pc:sldMasterChg chg="modSldLayout">
        <pc:chgData name="Steve Shellhammer" userId="0e71f22d-ee3e-49c0-82ff-dbc290af8082" providerId="ADAL" clId="{6CD9D0DA-A7A8-4263-B978-548039C54B96}" dt="2023-01-09T21:26:20.745" v="793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6CD9D0DA-A7A8-4263-B978-548039C54B96}" dt="2023-01-09T21:26:20.745" v="793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6CD9D0DA-A7A8-4263-B978-548039C54B96}" dt="2023-01-09T21:26:20.745" v="793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802.11-23/0030r1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RSSI in the Sensing Measurement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2023-01-12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38629"/>
              </p:ext>
            </p:extLst>
          </p:nvPr>
        </p:nvGraphicFramePr>
        <p:xfrm>
          <a:off x="497524" y="2590800"/>
          <a:ext cx="8189276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66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E95B-EE66-4035-94E3-BD53949F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2B91-4643-4F71-AFE3-E7F862E1C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the per-RX-Antenna RSSI in the Sensing Measurement report?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4C2A-0716-4034-B284-EA8E1B33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F41-1729-4F30-86A1-96478B171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FC825-6292-40B5-9B98-BEEFD7E81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031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E95B-EE66-4035-94E3-BD53949F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2B91-4643-4F71-AFE3-E7F862E1C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53753"/>
            <a:ext cx="8288868" cy="965647"/>
          </a:xfrm>
        </p:spPr>
        <p:txBody>
          <a:bodyPr/>
          <a:lstStyle/>
          <a:p>
            <a:r>
              <a:rPr lang="en-US" dirty="0"/>
              <a:t>Do you agree that the encoding of the per-RX-Antenna RSSI in the Sensing Measurement report uses the following table?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4C2A-0716-4034-B284-EA8E1B33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F41-1729-4F30-86A1-96478B171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FC825-6292-40B5-9B98-BEEFD7E81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2E4D23-DEEF-44F7-9FFF-3BC24BCD232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41909233"/>
                  </p:ext>
                </p:extLst>
              </p:nvPr>
            </p:nvGraphicFramePr>
            <p:xfrm>
              <a:off x="1622373" y="312928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−82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−81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−80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−21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−20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63-255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9D2E4D23-DEEF-44F7-9FFF-3BC24BCD232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41909233"/>
                  </p:ext>
                </p:extLst>
              </p:nvPr>
            </p:nvGraphicFramePr>
            <p:xfrm>
              <a:off x="1622373" y="312928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104918" r="-581" b="-6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204918" r="-581" b="-5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304918" r="-581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3" t="-411667" r="-182105" b="-3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411667" r="-581" b="-33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503279" r="-581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603279" r="-581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63-255</a:t>
                          </a:r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55676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E95B-EE66-4035-94E3-BD53949F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Straw Poll #3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732B91-4643-4F71-AFE3-E7F862E1C21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31520" y="1676400"/>
                <a:ext cx="8288868" cy="1219199"/>
              </a:xfrm>
            </p:spPr>
            <p:txBody>
              <a:bodyPr/>
              <a:lstStyle/>
              <a:p>
                <a:r>
                  <a:rPr lang="en-US" dirty="0"/>
                  <a:t>Do you agree to specify a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dirty="0"/>
                  <a:t> dB RSSI accuracy requirement for the per-RX-Antenna RSSI in the Sensing Measurement report?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732B91-4643-4F71-AFE3-E7F862E1C2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1520" y="1676400"/>
                <a:ext cx="8288868" cy="1219199"/>
              </a:xfrm>
              <a:blipFill>
                <a:blip r:embed="rId2"/>
                <a:stretch>
                  <a:fillRect l="-956" t="-4000" b="-9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4C2A-0716-4034-B284-EA8E1B335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C4F41-1729-4F30-86A1-96478B1714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3FC825-6292-40B5-9B98-BEEFD7E81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491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734A5-A41C-4A23-AA5D-D06F2050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1A20-BBC8-4FF7-B64A-9A63E1A26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Shuling (Julia) Feng, Rui Du, Jianhan Liu, and Kevin Tsai, “PDT for Rx_OP_Gain_Type and Rx_OP_Gain_Index in CSI Report,” IEEE 802.11-22/2116r2, December 2022</a:t>
            </a:r>
          </a:p>
          <a:p>
            <a:pPr marL="0" indent="0">
              <a:buNone/>
            </a:pPr>
            <a:r>
              <a:rPr lang="en-US" sz="2200" dirty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E7036-A3A7-4773-85FA-CE781545FC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A63FA-EE75-4210-8D13-59F1D4F15E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CB0915-9079-4521-AA10-D6630013E8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75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42561-D714-4C94-934C-EB9546F1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63D66-E0E9-422D-8EFD-99CAC0548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716" y="1905000"/>
            <a:ext cx="8288868" cy="4114800"/>
          </a:xfrm>
        </p:spPr>
        <p:txBody>
          <a:bodyPr/>
          <a:lstStyle/>
          <a:p>
            <a:r>
              <a:rPr lang="en-US" dirty="0"/>
              <a:t>The Sensing Measurement report will include CSI</a:t>
            </a:r>
          </a:p>
          <a:p>
            <a:r>
              <a:rPr lang="en-US" dirty="0"/>
              <a:t>Recently there has been a PDT document under development for adding signaling on receiver operating gain in the Sensing Measurement report [1]</a:t>
            </a:r>
          </a:p>
          <a:p>
            <a:r>
              <a:rPr lang="en-US" dirty="0"/>
              <a:t>Some RF Sensing applications can utilize the receive signal strength indicator (RSSI) on each RX Antenna</a:t>
            </a:r>
          </a:p>
          <a:p>
            <a:r>
              <a:rPr lang="en-US" dirty="0"/>
              <a:t>We propose to also include the per-RX-Antenna RSSI in the Sensing Measurement Report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D6B74-D338-4079-BF9D-9C5C03C3A0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7AB5E-85F8-4DAB-A5E2-B2C10C949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49C040-8BCA-4414-9D4F-C58F8DC947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70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E300-8E3E-4749-B652-A172CBF8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R1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74D78-5943-4057-B873-D021CD343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was provided when presenting the R0 version of this presentation</a:t>
            </a:r>
          </a:p>
          <a:p>
            <a:r>
              <a:rPr lang="en-US" dirty="0"/>
              <a:t>One of the key issues that was raised was should we specify the RSSI accuracy</a:t>
            </a:r>
          </a:p>
          <a:p>
            <a:r>
              <a:rPr lang="en-US" dirty="0"/>
              <a:t>Here we consider the RSSI accuracy issue and reconsider the range of RSSI in light of the having an accuracy requirement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7C9A2-1FB9-46DA-A803-50B0DDFD48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B8B31-A088-4C97-A840-553C84229A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172DA0-B6DE-4D19-A26A-E8765524D7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623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5155D-4148-4CA0-8F09-6493DEF9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460865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EDEB5-FEED-4625-AB24-960870EFE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050" y="1278210"/>
            <a:ext cx="9190833" cy="1140460"/>
          </a:xfrm>
        </p:spPr>
        <p:txBody>
          <a:bodyPr/>
          <a:lstStyle/>
          <a:p>
            <a:r>
              <a:rPr lang="en-US" sz="2200" dirty="0"/>
              <a:t>For reference it is useful to look at the RSSI format in the 802.11 standard</a:t>
            </a:r>
          </a:p>
          <a:p>
            <a:r>
              <a:rPr lang="en-US" sz="2200" dirty="0"/>
              <a:t>The RSSI is described in the RX Vector as such: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72B2C7-2B3D-4E64-B5B1-4373E67B84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93D55-ED9A-4AD0-89E5-879BFA5E9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1C1307-CA71-4088-A507-F55E2C340E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C0B986-1CE0-489B-9B0E-77F4D5760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768" y="2113431"/>
            <a:ext cx="7361396" cy="289750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8AEDE15-304A-48F9-B0E1-834A681148D7}"/>
              </a:ext>
            </a:extLst>
          </p:cNvPr>
          <p:cNvSpPr txBox="1">
            <a:spLocks/>
          </p:cNvSpPr>
          <p:nvPr/>
        </p:nvSpPr>
        <p:spPr bwMode="auto">
          <a:xfrm>
            <a:off x="690032" y="5275926"/>
            <a:ext cx="8288868" cy="15820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RSSI at each RX antenna is represented as a value between 0 and 255, so it can be represented using a single octet</a:t>
            </a:r>
          </a:p>
          <a:p>
            <a:r>
              <a:rPr lang="en-US" sz="2200" kern="0" dirty="0"/>
              <a:t>This description does not provide a mapping between bit values and dBm</a:t>
            </a:r>
          </a:p>
          <a:p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337199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57442-3510-489E-9A9A-216889C76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D8DBB0-3C1A-48A1-B7A6-734BE156EA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43373" y="1571348"/>
                <a:ext cx="8459895" cy="1857652"/>
              </a:xfrm>
            </p:spPr>
            <p:txBody>
              <a:bodyPr/>
              <a:lstStyle/>
              <a:p>
                <a:r>
                  <a:rPr lang="en-US" dirty="0"/>
                  <a:t>There are requirements for RSSI accuracy in the standard</a:t>
                </a:r>
              </a:p>
              <a:p>
                <a:r>
                  <a:rPr lang="en-US" dirty="0"/>
                  <a:t>Subclause 11.43 provides requirements for the RSSI accuracy of the Beacon</a:t>
                </a:r>
              </a:p>
              <a:p>
                <a:r>
                  <a:rPr lang="en-US" dirty="0"/>
                  <a:t>The RSSI accuracy requirement is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dB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D8DBB0-3C1A-48A1-B7A6-734BE156EA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43373" y="1571348"/>
                <a:ext cx="8459895" cy="1857652"/>
              </a:xfrm>
              <a:blipFill>
                <a:blip r:embed="rId2"/>
                <a:stretch>
                  <a:fillRect l="-937" t="-2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0BDC-C131-4CC0-A43A-24EE686A9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7A4BB-275B-4EC8-9BF2-FDB7F864EB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0E770-DBA8-4F74-9B97-98472B4439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3723910-D9C5-4A8C-AAEC-BE836837C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22" y="3490343"/>
            <a:ext cx="9241155" cy="213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362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57442-3510-489E-9A9A-216889C76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7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D8DBB0-3C1A-48A1-B7A6-734BE156EA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9012" y="1404950"/>
                <a:ext cx="9220200" cy="1719943"/>
              </a:xfrm>
            </p:spPr>
            <p:txBody>
              <a:bodyPr/>
              <a:lstStyle/>
              <a:p>
                <a:r>
                  <a:rPr lang="en-US" sz="2200" dirty="0"/>
                  <a:t>There are also requirements for RSSI measurement accuracy for a STA responding to a Trigger Frame</a:t>
                </a:r>
              </a:p>
              <a:p>
                <a:r>
                  <a:rPr lang="en-US" sz="2200" dirty="0"/>
                  <a:t>Subclause 27.3.15 provides the following table for RSSI accuracy</a:t>
                </a:r>
              </a:p>
              <a:p>
                <a:r>
                  <a:rPr lang="en-US" sz="2200" dirty="0"/>
                  <a:t>Here the accuracy is either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2200" dirty="0"/>
                  <a:t> dB or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sz="2200" dirty="0"/>
                  <a:t> dB, depending on STA Class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1D8DBB0-3C1A-48A1-B7A6-734BE156EA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9012" y="1404950"/>
                <a:ext cx="9220200" cy="1719943"/>
              </a:xfrm>
              <a:blipFill>
                <a:blip r:embed="rId2"/>
                <a:stretch>
                  <a:fillRect l="-794" t="-2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0BDC-C131-4CC0-A43A-24EE686A9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7A4BB-275B-4EC8-9BF2-FDB7F864EB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10E770-DBA8-4F74-9B97-98472B4439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2D0823B-D26E-4CB4-B15D-0A7798BD99C1}"/>
              </a:ext>
            </a:extLst>
          </p:cNvPr>
          <p:cNvGrpSpPr/>
          <p:nvPr/>
        </p:nvGrpSpPr>
        <p:grpSpPr>
          <a:xfrm>
            <a:off x="152400" y="3124200"/>
            <a:ext cx="9296400" cy="3671888"/>
            <a:chOff x="152400" y="3124200"/>
            <a:chExt cx="9296400" cy="367188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615A89A-C257-4333-8B40-09EA7B1878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3124200"/>
              <a:ext cx="7736681" cy="3671888"/>
            </a:xfrm>
            <a:prstGeom prst="rect">
              <a:avLst/>
            </a:prstGeom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B3EF62A-4FBC-4CA5-87FC-D2D12C6FD71C}"/>
                </a:ext>
              </a:extLst>
            </p:cNvPr>
            <p:cNvSpPr/>
            <p:nvPr/>
          </p:nvSpPr>
          <p:spPr bwMode="auto">
            <a:xfrm>
              <a:off x="152400" y="4724400"/>
              <a:ext cx="9296400" cy="106680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3738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FC92E-9F83-41F6-8E82-FD2E77655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Range of RSSI Values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9C94E4-8989-4D23-A7ED-79157238603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minimum RSSI value should be the specified receiver sensitivity for a 20 MHz PPDU, which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−82 </m:t>
                    </m:r>
                  </m:oMath>
                </a14:m>
                <a:r>
                  <a:rPr lang="en-US" dirty="0"/>
                  <a:t>dBm</a:t>
                </a:r>
              </a:p>
              <a:p>
                <a:pPr lvl="1"/>
                <a:r>
                  <a:rPr lang="en-US" dirty="0"/>
                  <a:t>Lower values than this do not make sense for RF Sensing since it is necessary to decode a PPDU and it is also necessary to have sufficiently high SNR to perform effective RF Sensing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59C94E4-8989-4D23-A7ED-7915723860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56" t="-1113" r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CDF3D-AF8F-4D2D-B7C6-59A2B15380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1F41B-7A45-43FD-850A-C73F4B0008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B56796-722A-4CEF-93F1-678CC9B4ADB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14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D517-901D-4B05-8D19-641568983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4866"/>
            <a:ext cx="8288868" cy="716278"/>
          </a:xfrm>
        </p:spPr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3F8A4-7099-4FBB-A0F1-373FB5B17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003" y="1374704"/>
            <a:ext cx="8530167" cy="1501533"/>
          </a:xfrm>
        </p:spPr>
        <p:txBody>
          <a:bodyPr/>
          <a:lstStyle/>
          <a:p>
            <a:r>
              <a:rPr lang="en-US" sz="2200" dirty="0"/>
              <a:t>We propose to include per-RX-Antenna RSSI in the Sensing Measurement report</a:t>
            </a:r>
          </a:p>
          <a:p>
            <a:r>
              <a:rPr lang="en-US" sz="2200" dirty="0"/>
              <a:t>We propose that each RSSI is represented using a single octet and is encoded as follows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E481E-5C02-4447-8584-D2D1B0724A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D23CF-5D23-4E0F-A233-27532A71082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D088D-DD22-4E61-AE07-747CC69CCF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3670FE3A-B938-451C-89B9-19DA1D44C3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41334897"/>
                  </p:ext>
                </p:extLst>
              </p:nvPr>
            </p:nvGraphicFramePr>
            <p:xfrm>
              <a:off x="1622373" y="312928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−82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−81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−80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−21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−20</m:t>
                                </m:r>
                              </m:oMath>
                            </m:oMathPara>
                          </a14:m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63-255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3670FE3A-B938-451C-89B9-19DA1D44C3D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41334897"/>
                  </p:ext>
                </p:extLst>
              </p:nvPr>
            </p:nvGraphicFramePr>
            <p:xfrm>
              <a:off x="1622373" y="3129280"/>
              <a:ext cx="6507162" cy="29667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316162">
                      <a:extLst>
                        <a:ext uri="{9D8B030D-6E8A-4147-A177-3AD203B41FA5}">
                          <a16:colId xmlns:a16="http://schemas.microsoft.com/office/drawing/2014/main" val="2645411447"/>
                        </a:ext>
                      </a:extLst>
                    </a:gridCol>
                    <a:gridCol w="4191000">
                      <a:extLst>
                        <a:ext uri="{9D8B030D-6E8A-4147-A177-3AD203B41FA5}">
                          <a16:colId xmlns:a16="http://schemas.microsoft.com/office/drawing/2014/main" val="23584564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Subfield value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RSSI Measured at the Receive Antenna (dBm)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681845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104918" r="-581" b="-6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00552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204918" r="-581" b="-5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8266404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304918" r="-581" b="-4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12605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63" t="-411667" r="-182105" b="-3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411667" r="-581" b="-33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73921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503279" r="-581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4765149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5378" t="-603279" r="-581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60403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63-255</a:t>
                          </a:r>
                          <a:endParaRPr lang="en-US" sz="18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Reserved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2552211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3341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DC1B6-967E-47BC-ABBA-9A77A546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F2DC9C-1843-494A-9AB9-7A08D6FB2C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986629"/>
                <a:ext cx="8288868" cy="3754118"/>
              </a:xfrm>
            </p:spPr>
            <p:txBody>
              <a:bodyPr/>
              <a:lstStyle/>
              <a:p>
                <a:r>
                  <a:rPr lang="en-US" dirty="0"/>
                  <a:t>We think the RSSI measurement accuracy specified for the Beacon,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dirty="0"/>
                  <a:t> dB, is appropriate for the per-RX-Antenna RSSI accuracy requirement</a:t>
                </a:r>
              </a:p>
              <a:p>
                <a:pPr lvl="1"/>
                <a:r>
                  <a:rPr lang="en-US" dirty="0"/>
                  <a:t>Both AP and non-AP STAs should be able to support this accuracy</a:t>
                </a:r>
              </a:p>
              <a:p>
                <a:endParaRPr lang="en-US" dirty="0"/>
              </a:p>
              <a:p>
                <a:r>
                  <a:rPr lang="en-US" dirty="0"/>
                  <a:t>We propose a per-RX-Antenna RSSI accuracy requirement of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en-US" dirty="0"/>
                  <a:t> dB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F2DC9C-1843-494A-9AB9-7A08D6FB2C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986629"/>
                <a:ext cx="8288868" cy="3754118"/>
              </a:xfrm>
              <a:blipFill>
                <a:blip r:embed="rId2"/>
                <a:stretch>
                  <a:fillRect l="-956" t="-1299" r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E3BDB-423B-40CA-8FB3-90960DDC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1CD84-9C39-4EA8-81E3-9F878E0AD9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3A5075-34A9-440F-98F8-B966CF766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426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7541</TotalTime>
  <Words>711</Words>
  <Application>Microsoft Office PowerPoint</Application>
  <PresentationFormat>Custom</PresentationFormat>
  <Paragraphs>126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Courier New</vt:lpstr>
      <vt:lpstr>Times New Roman</vt:lpstr>
      <vt:lpstr>Office Theme</vt:lpstr>
      <vt:lpstr>RSSI in the Sensing Measurement Report</vt:lpstr>
      <vt:lpstr>Introduction</vt:lpstr>
      <vt:lpstr>Update R1</vt:lpstr>
      <vt:lpstr>Background</vt:lpstr>
      <vt:lpstr>Background</vt:lpstr>
      <vt:lpstr>Background</vt:lpstr>
      <vt:lpstr>Range of RSSI Values</vt:lpstr>
      <vt:lpstr>Proposal</vt:lpstr>
      <vt:lpstr>Proposal</vt:lpstr>
      <vt:lpstr>Straw Poll #1</vt:lpstr>
      <vt:lpstr>Straw Poll #2</vt:lpstr>
      <vt:lpstr>Straw Poll #3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2023-01-13T03:31:44Z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