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548" r:id="rId6"/>
    <p:sldId id="550" r:id="rId7"/>
    <p:sldId id="551" r:id="rId8"/>
    <p:sldId id="552" r:id="rId9"/>
    <p:sldId id="554" r:id="rId10"/>
    <p:sldId id="555" r:id="rId11"/>
    <p:sldId id="549" r:id="rId12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D9D0DA-A7A8-4263-B978-548039C54B96}" v="3" dt="2022-12-22T21:23:42.5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3" d="100"/>
          <a:sy n="103" d="100"/>
        </p:scale>
        <p:origin x="2442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6CD9D0DA-A7A8-4263-B978-548039C54B96}"/>
    <pc:docChg chg="custSel delSld modSld sldOrd modMainMaster">
      <pc:chgData name="Steve Shellhammer" userId="0e71f22d-ee3e-49c0-82ff-dbc290af8082" providerId="ADAL" clId="{6CD9D0DA-A7A8-4263-B978-548039C54B96}" dt="2023-01-09T21:26:20.745" v="793" actId="20577"/>
      <pc:docMkLst>
        <pc:docMk/>
      </pc:docMkLst>
      <pc:sldChg chg="modSp mod">
        <pc:chgData name="Steve Shellhammer" userId="0e71f22d-ee3e-49c0-82ff-dbc290af8082" providerId="ADAL" clId="{6CD9D0DA-A7A8-4263-B978-548039C54B96}" dt="2023-01-09T21:25:27.432" v="785" actId="20577"/>
        <pc:sldMkLst>
          <pc:docMk/>
          <pc:sldMk cId="0" sldId="256"/>
        </pc:sldMkLst>
        <pc:spChg chg="mod">
          <ac:chgData name="Steve Shellhammer" userId="0e71f22d-ee3e-49c0-82ff-dbc290af8082" providerId="ADAL" clId="{6CD9D0DA-A7A8-4263-B978-548039C54B96}" dt="2023-01-09T21:25:27.432" v="78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6CD9D0DA-A7A8-4263-B978-548039C54B96}" dt="2023-01-09T21:25:19.001" v="78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6CD9D0DA-A7A8-4263-B978-548039C54B96}" dt="2021-11-03T16:16:42.571" v="22" actId="47"/>
        <pc:sldMkLst>
          <pc:docMk/>
          <pc:sldMk cId="1901122027" sldId="546"/>
        </pc:sldMkLst>
      </pc:sldChg>
      <pc:sldChg chg="del">
        <pc:chgData name="Steve Shellhammer" userId="0e71f22d-ee3e-49c0-82ff-dbc290af8082" providerId="ADAL" clId="{6CD9D0DA-A7A8-4263-B978-548039C54B96}" dt="2021-11-03T16:16:42.571" v="22" actId="47"/>
        <pc:sldMkLst>
          <pc:docMk/>
          <pc:sldMk cId="3418168406" sldId="547"/>
        </pc:sldMkLst>
      </pc:sldChg>
      <pc:sldChg chg="modSp mod">
        <pc:chgData name="Steve Shellhammer" userId="0e71f22d-ee3e-49c0-82ff-dbc290af8082" providerId="ADAL" clId="{6CD9D0DA-A7A8-4263-B978-548039C54B96}" dt="2022-12-22T21:28:41.854" v="775"/>
        <pc:sldMkLst>
          <pc:docMk/>
          <pc:sldMk cId="2930705681" sldId="548"/>
        </pc:sldMkLst>
        <pc:spChg chg="mod">
          <ac:chgData name="Steve Shellhammer" userId="0e71f22d-ee3e-49c0-82ff-dbc290af8082" providerId="ADAL" clId="{6CD9D0DA-A7A8-4263-B978-548039C54B96}" dt="2021-11-03T16:14:47.559" v="2" actId="14100"/>
          <ac:spMkLst>
            <pc:docMk/>
            <pc:sldMk cId="2930705681" sldId="548"/>
            <ac:spMk id="2" creationId="{D6842561-D714-4C94-934C-EB9546F14E9E}"/>
          </ac:spMkLst>
        </pc:spChg>
        <pc:spChg chg="mod">
          <ac:chgData name="Steve Shellhammer" userId="0e71f22d-ee3e-49c0-82ff-dbc290af8082" providerId="ADAL" clId="{6CD9D0DA-A7A8-4263-B978-548039C54B96}" dt="2022-12-22T21:28:41.854" v="775"/>
          <ac:spMkLst>
            <pc:docMk/>
            <pc:sldMk cId="2930705681" sldId="548"/>
            <ac:spMk id="3" creationId="{82D63D66-E0E9-422D-8EFD-99CAC0548C61}"/>
          </ac:spMkLst>
        </pc:spChg>
      </pc:sldChg>
      <pc:sldChg chg="modSp mod">
        <pc:chgData name="Steve Shellhammer" userId="0e71f22d-ee3e-49c0-82ff-dbc290af8082" providerId="ADAL" clId="{6CD9D0DA-A7A8-4263-B978-548039C54B96}" dt="2022-12-22T21:28:07.244" v="768" actId="313"/>
        <pc:sldMkLst>
          <pc:docMk/>
          <pc:sldMk cId="1684751992" sldId="549"/>
        </pc:sldMkLst>
        <pc:spChg chg="mod">
          <ac:chgData name="Steve Shellhammer" userId="0e71f22d-ee3e-49c0-82ff-dbc290af8082" providerId="ADAL" clId="{6CD9D0DA-A7A8-4263-B978-548039C54B96}" dt="2022-12-22T21:28:07.244" v="768" actId="313"/>
          <ac:spMkLst>
            <pc:docMk/>
            <pc:sldMk cId="1684751992" sldId="549"/>
            <ac:spMk id="3" creationId="{A2621A20-BBC8-4FF7-B64A-9A63E1A263A1}"/>
          </ac:spMkLst>
        </pc:spChg>
      </pc:sldChg>
      <pc:sldChg chg="modSp mod">
        <pc:chgData name="Steve Shellhammer" userId="0e71f22d-ee3e-49c0-82ff-dbc290af8082" providerId="ADAL" clId="{6CD9D0DA-A7A8-4263-B978-548039C54B96}" dt="2021-11-03T16:18:27.715" v="43" actId="20577"/>
        <pc:sldMkLst>
          <pc:docMk/>
          <pc:sldMk cId="3371991456" sldId="550"/>
        </pc:sldMkLst>
        <pc:spChg chg="mod">
          <ac:chgData name="Steve Shellhammer" userId="0e71f22d-ee3e-49c0-82ff-dbc290af8082" providerId="ADAL" clId="{6CD9D0DA-A7A8-4263-B978-548039C54B96}" dt="2021-11-03T16:17:35.588" v="23" actId="20577"/>
          <ac:spMkLst>
            <pc:docMk/>
            <pc:sldMk cId="3371991456" sldId="550"/>
            <ac:spMk id="3" creationId="{126EDEB5-FEED-4625-AB24-960870EFEF5F}"/>
          </ac:spMkLst>
        </pc:spChg>
        <pc:spChg chg="mod">
          <ac:chgData name="Steve Shellhammer" userId="0e71f22d-ee3e-49c0-82ff-dbc290af8082" providerId="ADAL" clId="{6CD9D0DA-A7A8-4263-B978-548039C54B96}" dt="2021-11-03T16:18:27.715" v="43" actId="20577"/>
          <ac:spMkLst>
            <pc:docMk/>
            <pc:sldMk cId="3371991456" sldId="550"/>
            <ac:spMk id="9" creationId="{D8AEDE15-304A-48F9-B0E1-834A681148D7}"/>
          </ac:spMkLst>
        </pc:spChg>
      </pc:sldChg>
      <pc:sldChg chg="modSp mod">
        <pc:chgData name="Steve Shellhammer" userId="0e71f22d-ee3e-49c0-82ff-dbc290af8082" providerId="ADAL" clId="{6CD9D0DA-A7A8-4263-B978-548039C54B96}" dt="2021-11-03T16:16:02.628" v="18" actId="20577"/>
        <pc:sldMkLst>
          <pc:docMk/>
          <pc:sldMk cId="1883888431" sldId="551"/>
        </pc:sldMkLst>
        <pc:spChg chg="mod">
          <ac:chgData name="Steve Shellhammer" userId="0e71f22d-ee3e-49c0-82ff-dbc290af8082" providerId="ADAL" clId="{6CD9D0DA-A7A8-4263-B978-548039C54B96}" dt="2021-11-03T16:16:02.628" v="18" actId="20577"/>
          <ac:spMkLst>
            <pc:docMk/>
            <pc:sldMk cId="1883888431" sldId="551"/>
            <ac:spMk id="3" creationId="{92546C50-A27B-47EF-8E7E-BA4873773A24}"/>
          </ac:spMkLst>
        </pc:spChg>
      </pc:sldChg>
      <pc:sldChg chg="modSp mod">
        <pc:chgData name="Steve Shellhammer" userId="0e71f22d-ee3e-49c0-82ff-dbc290af8082" providerId="ADAL" clId="{6CD9D0DA-A7A8-4263-B978-548039C54B96}" dt="2022-06-24T21:34:51.492" v="586" actId="20577"/>
        <pc:sldMkLst>
          <pc:docMk/>
          <pc:sldMk cId="2033410224" sldId="552"/>
        </pc:sldMkLst>
        <pc:spChg chg="mod">
          <ac:chgData name="Steve Shellhammer" userId="0e71f22d-ee3e-49c0-82ff-dbc290af8082" providerId="ADAL" clId="{6CD9D0DA-A7A8-4263-B978-548039C54B96}" dt="2022-06-24T21:34:51.492" v="586" actId="20577"/>
          <ac:spMkLst>
            <pc:docMk/>
            <pc:sldMk cId="2033410224" sldId="552"/>
            <ac:spMk id="3" creationId="{5753F8A4-7099-4FBB-A0F1-373FB5B17DC5}"/>
          </ac:spMkLst>
        </pc:spChg>
        <pc:graphicFrameChg chg="mod">
          <ac:chgData name="Steve Shellhammer" userId="0e71f22d-ee3e-49c0-82ff-dbc290af8082" providerId="ADAL" clId="{6CD9D0DA-A7A8-4263-B978-548039C54B96}" dt="2021-11-03T16:18:59.062" v="44" actId="1036"/>
          <ac:graphicFrameMkLst>
            <pc:docMk/>
            <pc:sldMk cId="2033410224" sldId="552"/>
            <ac:graphicFrameMk id="7" creationId="{3670FE3A-B938-451C-89B9-19DA1D44C3D0}"/>
          </ac:graphicFrameMkLst>
        </pc:graphicFrameChg>
      </pc:sldChg>
      <pc:sldChg chg="del">
        <pc:chgData name="Steve Shellhammer" userId="0e71f22d-ee3e-49c0-82ff-dbc290af8082" providerId="ADAL" clId="{6CD9D0DA-A7A8-4263-B978-548039C54B96}" dt="2021-11-03T16:16:42.571" v="22" actId="47"/>
        <pc:sldMkLst>
          <pc:docMk/>
          <pc:sldMk cId="1908705316" sldId="553"/>
        </pc:sldMkLst>
      </pc:sldChg>
      <pc:sldChg chg="modSp mod ord">
        <pc:chgData name="Steve Shellhammer" userId="0e71f22d-ee3e-49c0-82ff-dbc290af8082" providerId="ADAL" clId="{6CD9D0DA-A7A8-4263-B978-548039C54B96}" dt="2022-06-24T16:15:37.869" v="527" actId="20577"/>
        <pc:sldMkLst>
          <pc:docMk/>
          <pc:sldMk cId="2916031353" sldId="554"/>
        </pc:sldMkLst>
        <pc:spChg chg="mod">
          <ac:chgData name="Steve Shellhammer" userId="0e71f22d-ee3e-49c0-82ff-dbc290af8082" providerId="ADAL" clId="{6CD9D0DA-A7A8-4263-B978-548039C54B96}" dt="2022-06-24T16:15:37.869" v="527" actId="20577"/>
          <ac:spMkLst>
            <pc:docMk/>
            <pc:sldMk cId="2916031353" sldId="554"/>
            <ac:spMk id="3" creationId="{2B732B91-4643-4F71-AFE3-E7F862E1C21F}"/>
          </ac:spMkLst>
        </pc:spChg>
      </pc:sldChg>
      <pc:sldChg chg="modSp mod ord">
        <pc:chgData name="Steve Shellhammer" userId="0e71f22d-ee3e-49c0-82ff-dbc290af8082" providerId="ADAL" clId="{6CD9D0DA-A7A8-4263-B978-548039C54B96}" dt="2022-06-24T16:16:36.364" v="557" actId="20577"/>
        <pc:sldMkLst>
          <pc:docMk/>
          <pc:sldMk cId="2555676226" sldId="555"/>
        </pc:sldMkLst>
        <pc:spChg chg="mod">
          <ac:chgData name="Steve Shellhammer" userId="0e71f22d-ee3e-49c0-82ff-dbc290af8082" providerId="ADAL" clId="{6CD9D0DA-A7A8-4263-B978-548039C54B96}" dt="2022-06-24T16:16:36.364" v="557" actId="20577"/>
          <ac:spMkLst>
            <pc:docMk/>
            <pc:sldMk cId="2555676226" sldId="555"/>
            <ac:spMk id="3" creationId="{2B732B91-4643-4F71-AFE3-E7F862E1C21F}"/>
          </ac:spMkLst>
        </pc:spChg>
      </pc:sldChg>
      <pc:sldMasterChg chg="modSldLayout">
        <pc:chgData name="Steve Shellhammer" userId="0e71f22d-ee3e-49c0-82ff-dbc290af8082" providerId="ADAL" clId="{6CD9D0DA-A7A8-4263-B978-548039C54B96}" dt="2023-01-09T21:26:20.745" v="79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6CD9D0DA-A7A8-4263-B978-548039C54B96}" dt="2023-01-09T21:26:20.745" v="79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6CD9D0DA-A7A8-4263-B978-548039C54B96}" dt="2023-01-09T21:26:20.745" v="79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AAEDEB64-F97E-42B0-9F9D-BC1747B99782}"/>
    <pc:docChg chg="custSel addSld delSld modSld">
      <pc:chgData name="Steve Shellhammer" userId="0e71f22d-ee3e-49c0-82ff-dbc290af8082" providerId="ADAL" clId="{AAEDEB64-F97E-42B0-9F9D-BC1747B99782}" dt="2021-10-20T16:10:29.538" v="2544" actId="1076"/>
      <pc:docMkLst>
        <pc:docMk/>
      </pc:docMkLst>
      <pc:sldChg chg="modSp mod">
        <pc:chgData name="Steve Shellhammer" userId="0e71f22d-ee3e-49c0-82ff-dbc290af8082" providerId="ADAL" clId="{AAEDEB64-F97E-42B0-9F9D-BC1747B99782}" dt="2021-09-13T18:59:04.128" v="2380" actId="403"/>
        <pc:sldMkLst>
          <pc:docMk/>
          <pc:sldMk cId="0" sldId="256"/>
        </pc:sldMkLst>
        <pc:spChg chg="mod">
          <ac:chgData name="Steve Shellhammer" userId="0e71f22d-ee3e-49c0-82ff-dbc290af8082" providerId="ADAL" clId="{AAEDEB64-F97E-42B0-9F9D-BC1747B99782}" dt="2021-09-13T18:59:04.128" v="2380" actId="403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033386959" sldId="530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940175403" sldId="531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646594998" sldId="532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470928392" sldId="533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767981311" sldId="535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976029669" sldId="544"/>
        </pc:sldMkLst>
      </pc:sldChg>
      <pc:sldChg chg="modSp new mod">
        <pc:chgData name="Steve Shellhammer" userId="0e71f22d-ee3e-49c0-82ff-dbc290af8082" providerId="ADAL" clId="{AAEDEB64-F97E-42B0-9F9D-BC1747B99782}" dt="2021-09-13T18:07:20.477" v="529" actId="20577"/>
        <pc:sldMkLst>
          <pc:docMk/>
          <pc:sldMk cId="3498791066" sldId="545"/>
        </pc:sldMkLst>
        <pc:spChg chg="mod">
          <ac:chgData name="Steve Shellhammer" userId="0e71f22d-ee3e-49c0-82ff-dbc290af8082" providerId="ADAL" clId="{AAEDEB64-F97E-42B0-9F9D-BC1747B99782}" dt="2021-09-13T18:02:51.484" v="50" actId="20577"/>
          <ac:spMkLst>
            <pc:docMk/>
            <pc:sldMk cId="3498791066" sldId="545"/>
            <ac:spMk id="2" creationId="{DBB865E1-66BB-4E99-AFB8-B9FC8335739F}"/>
          </ac:spMkLst>
        </pc:spChg>
        <pc:spChg chg="mod">
          <ac:chgData name="Steve Shellhammer" userId="0e71f22d-ee3e-49c0-82ff-dbc290af8082" providerId="ADAL" clId="{AAEDEB64-F97E-42B0-9F9D-BC1747B99782}" dt="2021-09-13T18:07:20.477" v="529" actId="20577"/>
          <ac:spMkLst>
            <pc:docMk/>
            <pc:sldMk cId="3498791066" sldId="545"/>
            <ac:spMk id="3" creationId="{7BDE425A-7E50-40DC-A01C-11D3B10172BB}"/>
          </ac:spMkLst>
        </pc:spChg>
      </pc:sldChg>
      <pc:sldChg chg="modSp new mod">
        <pc:chgData name="Steve Shellhammer" userId="0e71f22d-ee3e-49c0-82ff-dbc290af8082" providerId="ADAL" clId="{AAEDEB64-F97E-42B0-9F9D-BC1747B99782}" dt="2021-10-20T16:10:29.538" v="2544" actId="1076"/>
        <pc:sldMkLst>
          <pc:docMk/>
          <pc:sldMk cId="1901122027" sldId="546"/>
        </pc:sldMkLst>
        <pc:spChg chg="mod">
          <ac:chgData name="Steve Shellhammer" userId="0e71f22d-ee3e-49c0-82ff-dbc290af8082" providerId="ADAL" clId="{AAEDEB64-F97E-42B0-9F9D-BC1747B99782}" dt="2021-10-20T16:10:25.035" v="2543" actId="14100"/>
          <ac:spMkLst>
            <pc:docMk/>
            <pc:sldMk cId="1901122027" sldId="546"/>
            <ac:spMk id="2" creationId="{4F42D96D-5D4B-499B-B007-17ED728D7A0A}"/>
          </ac:spMkLst>
        </pc:spChg>
        <pc:spChg chg="mod">
          <ac:chgData name="Steve Shellhammer" userId="0e71f22d-ee3e-49c0-82ff-dbc290af8082" providerId="ADAL" clId="{AAEDEB64-F97E-42B0-9F9D-BC1747B99782}" dt="2021-10-20T16:10:29.538" v="2544" actId="1076"/>
          <ac:spMkLst>
            <pc:docMk/>
            <pc:sldMk cId="1901122027" sldId="546"/>
            <ac:spMk id="3" creationId="{4E135912-6393-43A9-A457-771465DA055A}"/>
          </ac:spMkLst>
        </pc:spChg>
      </pc:sldChg>
      <pc:sldChg chg="addSp modSp new mod">
        <pc:chgData name="Steve Shellhammer" userId="0e71f22d-ee3e-49c0-82ff-dbc290af8082" providerId="ADAL" clId="{AAEDEB64-F97E-42B0-9F9D-BC1747B99782}" dt="2021-09-13T18:58:33.859" v="2374" actId="1076"/>
        <pc:sldMkLst>
          <pc:docMk/>
          <pc:sldMk cId="3418168406" sldId="547"/>
        </pc:sldMkLst>
        <pc:spChg chg="mod">
          <ac:chgData name="Steve Shellhammer" userId="0e71f22d-ee3e-49c0-82ff-dbc290af8082" providerId="ADAL" clId="{AAEDEB64-F97E-42B0-9F9D-BC1747B99782}" dt="2021-09-13T18:53:22.193" v="1909" actId="14100"/>
          <ac:spMkLst>
            <pc:docMk/>
            <pc:sldMk cId="3418168406" sldId="547"/>
            <ac:spMk id="2" creationId="{12226F6C-21E3-4716-8528-A0C521F7D5EE}"/>
          </ac:spMkLst>
        </pc:spChg>
        <pc:spChg chg="mod">
          <ac:chgData name="Steve Shellhammer" userId="0e71f22d-ee3e-49c0-82ff-dbc290af8082" providerId="ADAL" clId="{AAEDEB64-F97E-42B0-9F9D-BC1747B99782}" dt="2021-09-13T18:58:33.859" v="2374" actId="1076"/>
          <ac:spMkLst>
            <pc:docMk/>
            <pc:sldMk cId="3418168406" sldId="547"/>
            <ac:spMk id="3" creationId="{A0B6F6BF-BB41-4C53-8EE0-61F28885CE16}"/>
          </ac:spMkLst>
        </pc:spChg>
        <pc:spChg chg="add mod">
          <ac:chgData name="Steve Shellhammer" userId="0e71f22d-ee3e-49c0-82ff-dbc290af8082" providerId="ADAL" clId="{AAEDEB64-F97E-42B0-9F9D-BC1747B99782}" dt="2021-09-13T18:58:04.236" v="2294" actId="20577"/>
          <ac:spMkLst>
            <pc:docMk/>
            <pc:sldMk cId="3418168406" sldId="547"/>
            <ac:spMk id="7" creationId="{FB6E9F5D-13A7-41EC-BF46-4854766A00A5}"/>
          </ac:spMkLst>
        </pc:spChg>
        <pc:spChg chg="add mod">
          <ac:chgData name="Steve Shellhammer" userId="0e71f22d-ee3e-49c0-82ff-dbc290af8082" providerId="ADAL" clId="{AAEDEB64-F97E-42B0-9F9D-BC1747B99782}" dt="2021-09-13T18:58:29.526" v="2373" actId="1076"/>
          <ac:spMkLst>
            <pc:docMk/>
            <pc:sldMk cId="3418168406" sldId="547"/>
            <ac:spMk id="8" creationId="{AFE74DAA-5AB5-431B-8ED4-4310BD6FA4BE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00C9895E-1A4F-4142-9EDB-EB546B2E7B5E}"/>
    <pc:docChg chg="custSel addSld delSld modSld">
      <pc:chgData name="Steve Shellhammer" userId="0e71f22d-ee3e-49c0-82ff-dbc290af8082" providerId="ADAL" clId="{00C9895E-1A4F-4142-9EDB-EB546B2E7B5E}" dt="2021-11-03T15:41:56.784" v="2339" actId="14100"/>
      <pc:docMkLst>
        <pc:docMk/>
      </pc:docMkLst>
      <pc:sldChg chg="modSp mod">
        <pc:chgData name="Steve Shellhammer" userId="0e71f22d-ee3e-49c0-82ff-dbc290af8082" providerId="ADAL" clId="{00C9895E-1A4F-4142-9EDB-EB546B2E7B5E}" dt="2021-10-25T21:50:13.195" v="1305" actId="14734"/>
        <pc:sldMkLst>
          <pc:docMk/>
          <pc:sldMk cId="0" sldId="256"/>
        </pc:sldMkLst>
        <pc:spChg chg="mod">
          <ac:chgData name="Steve Shellhammer" userId="0e71f22d-ee3e-49c0-82ff-dbc290af8082" providerId="ADAL" clId="{00C9895E-1A4F-4142-9EDB-EB546B2E7B5E}" dt="2021-10-25T18:56:57.835" v="2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00C9895E-1A4F-4142-9EDB-EB546B2E7B5E}" dt="2021-10-25T18:57:01.388" v="29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00C9895E-1A4F-4142-9EDB-EB546B2E7B5E}" dt="2021-10-25T21:50:13.195" v="1305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00C9895E-1A4F-4142-9EDB-EB546B2E7B5E}" dt="2021-10-25T23:36:57.734" v="1829" actId="47"/>
        <pc:sldMkLst>
          <pc:docMk/>
          <pc:sldMk cId="3498791066" sldId="545"/>
        </pc:sldMkLst>
      </pc:sldChg>
      <pc:sldChg chg="modSp new mod">
        <pc:chgData name="Steve Shellhammer" userId="0e71f22d-ee3e-49c0-82ff-dbc290af8082" providerId="ADAL" clId="{00C9895E-1A4F-4142-9EDB-EB546B2E7B5E}" dt="2021-11-03T15:41:56.784" v="2339" actId="14100"/>
        <pc:sldMkLst>
          <pc:docMk/>
          <pc:sldMk cId="2930705681" sldId="548"/>
        </pc:sldMkLst>
        <pc:spChg chg="mod">
          <ac:chgData name="Steve Shellhammer" userId="0e71f22d-ee3e-49c0-82ff-dbc290af8082" providerId="ADAL" clId="{00C9895E-1A4F-4142-9EDB-EB546B2E7B5E}" dt="2021-10-25T18:58:29.618" v="170" actId="313"/>
          <ac:spMkLst>
            <pc:docMk/>
            <pc:sldMk cId="2930705681" sldId="548"/>
            <ac:spMk id="2" creationId="{D6842561-D714-4C94-934C-EB9546F14E9E}"/>
          </ac:spMkLst>
        </pc:spChg>
        <pc:spChg chg="mod">
          <ac:chgData name="Steve Shellhammer" userId="0e71f22d-ee3e-49c0-82ff-dbc290af8082" providerId="ADAL" clId="{00C9895E-1A4F-4142-9EDB-EB546B2E7B5E}" dt="2021-11-03T15:41:56.784" v="2339" actId="14100"/>
          <ac:spMkLst>
            <pc:docMk/>
            <pc:sldMk cId="2930705681" sldId="548"/>
            <ac:spMk id="3" creationId="{82D63D66-E0E9-422D-8EFD-99CAC0548C61}"/>
          </ac:spMkLst>
        </pc:spChg>
      </pc:sldChg>
      <pc:sldChg chg="modSp new mod">
        <pc:chgData name="Steve Shellhammer" userId="0e71f22d-ee3e-49c0-82ff-dbc290af8082" providerId="ADAL" clId="{00C9895E-1A4F-4142-9EDB-EB546B2E7B5E}" dt="2021-10-25T19:03:49.085" v="314" actId="313"/>
        <pc:sldMkLst>
          <pc:docMk/>
          <pc:sldMk cId="1684751992" sldId="549"/>
        </pc:sldMkLst>
        <pc:spChg chg="mod">
          <ac:chgData name="Steve Shellhammer" userId="0e71f22d-ee3e-49c0-82ff-dbc290af8082" providerId="ADAL" clId="{00C9895E-1A4F-4142-9EDB-EB546B2E7B5E}" dt="2021-10-25T18:58:49.180" v="193" actId="20577"/>
          <ac:spMkLst>
            <pc:docMk/>
            <pc:sldMk cId="1684751992" sldId="549"/>
            <ac:spMk id="2" creationId="{D4D734A5-A41C-4A23-AA5D-D06F2050EA60}"/>
          </ac:spMkLst>
        </pc:spChg>
        <pc:spChg chg="mod">
          <ac:chgData name="Steve Shellhammer" userId="0e71f22d-ee3e-49c0-82ff-dbc290af8082" providerId="ADAL" clId="{00C9895E-1A4F-4142-9EDB-EB546B2E7B5E}" dt="2021-10-25T19:03:49.085" v="314" actId="313"/>
          <ac:spMkLst>
            <pc:docMk/>
            <pc:sldMk cId="1684751992" sldId="549"/>
            <ac:spMk id="3" creationId="{A2621A20-BBC8-4FF7-B64A-9A63E1A263A1}"/>
          </ac:spMkLst>
        </pc:spChg>
      </pc:sldChg>
      <pc:sldChg chg="addSp modSp new mod">
        <pc:chgData name="Steve Shellhammer" userId="0e71f22d-ee3e-49c0-82ff-dbc290af8082" providerId="ADAL" clId="{00C9895E-1A4F-4142-9EDB-EB546B2E7B5E}" dt="2021-10-25T20:48:55.859" v="1091" actId="14100"/>
        <pc:sldMkLst>
          <pc:docMk/>
          <pc:sldMk cId="3371991456" sldId="550"/>
        </pc:sldMkLst>
        <pc:spChg chg="mod">
          <ac:chgData name="Steve Shellhammer" userId="0e71f22d-ee3e-49c0-82ff-dbc290af8082" providerId="ADAL" clId="{00C9895E-1A4F-4142-9EDB-EB546B2E7B5E}" dt="2021-10-25T20:46:47.694" v="926" actId="14100"/>
          <ac:spMkLst>
            <pc:docMk/>
            <pc:sldMk cId="3371991456" sldId="550"/>
            <ac:spMk id="2" creationId="{5945155D-4148-4CA0-8F09-6493DEF9852C}"/>
          </ac:spMkLst>
        </pc:spChg>
        <pc:spChg chg="mod">
          <ac:chgData name="Steve Shellhammer" userId="0e71f22d-ee3e-49c0-82ff-dbc290af8082" providerId="ADAL" clId="{00C9895E-1A4F-4142-9EDB-EB546B2E7B5E}" dt="2021-10-25T20:47:26.345" v="935" actId="1076"/>
          <ac:spMkLst>
            <pc:docMk/>
            <pc:sldMk cId="3371991456" sldId="550"/>
            <ac:spMk id="3" creationId="{126EDEB5-FEED-4625-AB24-960870EFEF5F}"/>
          </ac:spMkLst>
        </pc:spChg>
        <pc:spChg chg="add mod">
          <ac:chgData name="Steve Shellhammer" userId="0e71f22d-ee3e-49c0-82ff-dbc290af8082" providerId="ADAL" clId="{00C9895E-1A4F-4142-9EDB-EB546B2E7B5E}" dt="2021-10-25T20:48:55.859" v="1091" actId="14100"/>
          <ac:spMkLst>
            <pc:docMk/>
            <pc:sldMk cId="3371991456" sldId="550"/>
            <ac:spMk id="9" creationId="{D8AEDE15-304A-48F9-B0E1-834A681148D7}"/>
          </ac:spMkLst>
        </pc:spChg>
        <pc:picChg chg="add mod">
          <ac:chgData name="Steve Shellhammer" userId="0e71f22d-ee3e-49c0-82ff-dbc290af8082" providerId="ADAL" clId="{00C9895E-1A4F-4142-9EDB-EB546B2E7B5E}" dt="2021-10-25T20:48:49.064" v="1089" actId="1076"/>
          <ac:picMkLst>
            <pc:docMk/>
            <pc:sldMk cId="3371991456" sldId="550"/>
            <ac:picMk id="8" creationId="{C7C0B986-1CE0-489B-9B0E-77F4D57603D3}"/>
          </ac:picMkLst>
        </pc:picChg>
      </pc:sldChg>
      <pc:sldChg chg="addSp modSp new mod">
        <pc:chgData name="Steve Shellhammer" userId="0e71f22d-ee3e-49c0-82ff-dbc290af8082" providerId="ADAL" clId="{00C9895E-1A4F-4142-9EDB-EB546B2E7B5E}" dt="2021-10-25T20:53:58.938" v="1302" actId="1076"/>
        <pc:sldMkLst>
          <pc:docMk/>
          <pc:sldMk cId="1883888431" sldId="551"/>
        </pc:sldMkLst>
        <pc:spChg chg="mod">
          <ac:chgData name="Steve Shellhammer" userId="0e71f22d-ee3e-49c0-82ff-dbc290af8082" providerId="ADAL" clId="{00C9895E-1A4F-4142-9EDB-EB546B2E7B5E}" dt="2021-10-25T20:49:42.955" v="1115" actId="1076"/>
          <ac:spMkLst>
            <pc:docMk/>
            <pc:sldMk cId="1883888431" sldId="551"/>
            <ac:spMk id="2" creationId="{53ECD331-1363-423C-A78E-1064EDF1D78D}"/>
          </ac:spMkLst>
        </pc:spChg>
        <pc:spChg chg="mod">
          <ac:chgData name="Steve Shellhammer" userId="0e71f22d-ee3e-49c0-82ff-dbc290af8082" providerId="ADAL" clId="{00C9895E-1A4F-4142-9EDB-EB546B2E7B5E}" dt="2021-10-25T20:53:13.689" v="1300" actId="14100"/>
          <ac:spMkLst>
            <pc:docMk/>
            <pc:sldMk cId="1883888431" sldId="551"/>
            <ac:spMk id="3" creationId="{92546C50-A27B-47EF-8E7E-BA4873773A24}"/>
          </ac:spMkLst>
        </pc:spChg>
        <pc:picChg chg="add mod">
          <ac:chgData name="Steve Shellhammer" userId="0e71f22d-ee3e-49c0-82ff-dbc290af8082" providerId="ADAL" clId="{00C9895E-1A4F-4142-9EDB-EB546B2E7B5E}" dt="2021-10-25T20:53:58.938" v="1302" actId="1076"/>
          <ac:picMkLst>
            <pc:docMk/>
            <pc:sldMk cId="1883888431" sldId="551"/>
            <ac:picMk id="8" creationId="{B0740F2C-BEA1-410A-BE38-838EB19D163A}"/>
          </ac:picMkLst>
        </pc:picChg>
      </pc:sldChg>
      <pc:sldChg chg="addSp modSp new mod">
        <pc:chgData name="Steve Shellhammer" userId="0e71f22d-ee3e-49c0-82ff-dbc290af8082" providerId="ADAL" clId="{00C9895E-1A4F-4142-9EDB-EB546B2E7B5E}" dt="2021-10-25T23:40:29.465" v="2039" actId="403"/>
        <pc:sldMkLst>
          <pc:docMk/>
          <pc:sldMk cId="2033410224" sldId="552"/>
        </pc:sldMkLst>
        <pc:spChg chg="mod">
          <ac:chgData name="Steve Shellhammer" userId="0e71f22d-ee3e-49c0-82ff-dbc290af8082" providerId="ADAL" clId="{00C9895E-1A4F-4142-9EDB-EB546B2E7B5E}" dt="2021-10-25T23:35:26.292" v="1777" actId="1076"/>
          <ac:spMkLst>
            <pc:docMk/>
            <pc:sldMk cId="2033410224" sldId="552"/>
            <ac:spMk id="2" creationId="{CA7BD517-901D-4B05-8D19-6415689838B3}"/>
          </ac:spMkLst>
        </pc:spChg>
        <pc:spChg chg="mod">
          <ac:chgData name="Steve Shellhammer" userId="0e71f22d-ee3e-49c0-82ff-dbc290af8082" providerId="ADAL" clId="{00C9895E-1A4F-4142-9EDB-EB546B2E7B5E}" dt="2021-10-25T23:35:30.800" v="1778" actId="255"/>
          <ac:spMkLst>
            <pc:docMk/>
            <pc:sldMk cId="2033410224" sldId="552"/>
            <ac:spMk id="3" creationId="{5753F8A4-7099-4FBB-A0F1-373FB5B17DC5}"/>
          </ac:spMkLst>
        </pc:spChg>
        <pc:graphicFrameChg chg="add mod modGraphic">
          <ac:chgData name="Steve Shellhammer" userId="0e71f22d-ee3e-49c0-82ff-dbc290af8082" providerId="ADAL" clId="{00C9895E-1A4F-4142-9EDB-EB546B2E7B5E}" dt="2021-10-25T23:40:29.465" v="2039" actId="403"/>
          <ac:graphicFrameMkLst>
            <pc:docMk/>
            <pc:sldMk cId="2033410224" sldId="552"/>
            <ac:graphicFrameMk id="7" creationId="{3670FE3A-B938-451C-89B9-19DA1D44C3D0}"/>
          </ac:graphicFrameMkLst>
        </pc:graphicFrameChg>
      </pc:sldChg>
      <pc:sldChg chg="delSp modSp new mod">
        <pc:chgData name="Steve Shellhammer" userId="0e71f22d-ee3e-49c0-82ff-dbc290af8082" providerId="ADAL" clId="{00C9895E-1A4F-4142-9EDB-EB546B2E7B5E}" dt="2021-10-25T23:36:24.612" v="1828" actId="403"/>
        <pc:sldMkLst>
          <pc:docMk/>
          <pc:sldMk cId="1908705316" sldId="553"/>
        </pc:sldMkLst>
        <pc:spChg chg="mod">
          <ac:chgData name="Steve Shellhammer" userId="0e71f22d-ee3e-49c0-82ff-dbc290af8082" providerId="ADAL" clId="{00C9895E-1A4F-4142-9EDB-EB546B2E7B5E}" dt="2021-10-25T23:36:24.612" v="1828" actId="403"/>
          <ac:spMkLst>
            <pc:docMk/>
            <pc:sldMk cId="1908705316" sldId="553"/>
            <ac:spMk id="2" creationId="{0613BB0B-1E92-471B-934C-35547A8671FB}"/>
          </ac:spMkLst>
        </pc:spChg>
        <pc:spChg chg="del">
          <ac:chgData name="Steve Shellhammer" userId="0e71f22d-ee3e-49c0-82ff-dbc290af8082" providerId="ADAL" clId="{00C9895E-1A4F-4142-9EDB-EB546B2E7B5E}" dt="2021-10-25T23:36:11.203" v="1824" actId="478"/>
          <ac:spMkLst>
            <pc:docMk/>
            <pc:sldMk cId="1908705316" sldId="553"/>
            <ac:spMk id="3" creationId="{EB2911F4-8BC7-4120-A993-8E1348FB07E8}"/>
          </ac:spMkLst>
        </pc:spChg>
      </pc:sldChg>
      <pc:sldChg chg="addSp delSp modSp new del mod">
        <pc:chgData name="Steve Shellhammer" userId="0e71f22d-ee3e-49c0-82ff-dbc290af8082" providerId="ADAL" clId="{00C9895E-1A4F-4142-9EDB-EB546B2E7B5E}" dt="2021-10-25T23:35:44.832" v="1780" actId="47"/>
        <pc:sldMkLst>
          <pc:docMk/>
          <pc:sldMk cId="2673124950" sldId="553"/>
        </pc:sldMkLst>
        <pc:spChg chg="del">
          <ac:chgData name="Steve Shellhammer" userId="0e71f22d-ee3e-49c0-82ff-dbc290af8082" providerId="ADAL" clId="{00C9895E-1A4F-4142-9EDB-EB546B2E7B5E}" dt="2021-10-25T23:31:52.983" v="1624" actId="3680"/>
          <ac:spMkLst>
            <pc:docMk/>
            <pc:sldMk cId="2673124950" sldId="553"/>
            <ac:spMk id="3" creationId="{118F2417-98A8-47BB-8DED-B036C7D437EC}"/>
          </ac:spMkLst>
        </pc:spChg>
        <pc:graphicFrameChg chg="add mod ord modGraphic">
          <ac:chgData name="Steve Shellhammer" userId="0e71f22d-ee3e-49c0-82ff-dbc290af8082" providerId="ADAL" clId="{00C9895E-1A4F-4142-9EDB-EB546B2E7B5E}" dt="2021-10-25T23:35:08.627" v="1774" actId="20577"/>
          <ac:graphicFrameMkLst>
            <pc:docMk/>
            <pc:sldMk cId="2673124950" sldId="553"/>
            <ac:graphicFrameMk id="7" creationId="{8F7722A7-84C2-4B1F-92E4-896B7EF7A0FE}"/>
          </ac:graphicFrameMkLst>
        </pc:graphicFrameChg>
      </pc:sldChg>
      <pc:sldChg chg="modSp new mod">
        <pc:chgData name="Steve Shellhammer" userId="0e71f22d-ee3e-49c0-82ff-dbc290af8082" providerId="ADAL" clId="{00C9895E-1A4F-4142-9EDB-EB546B2E7B5E}" dt="2021-10-25T23:39:07.560" v="1932" actId="20577"/>
        <pc:sldMkLst>
          <pc:docMk/>
          <pc:sldMk cId="2916031353" sldId="554"/>
        </pc:sldMkLst>
        <pc:spChg chg="mod">
          <ac:chgData name="Steve Shellhammer" userId="0e71f22d-ee3e-49c0-82ff-dbc290af8082" providerId="ADAL" clId="{00C9895E-1A4F-4142-9EDB-EB546B2E7B5E}" dt="2021-10-25T23:37:25.843" v="1845" actId="20577"/>
          <ac:spMkLst>
            <pc:docMk/>
            <pc:sldMk cId="2916031353" sldId="554"/>
            <ac:spMk id="2" creationId="{7C31E95B-EE66-4035-94E3-BD53949F53D5}"/>
          </ac:spMkLst>
        </pc:spChg>
        <pc:spChg chg="mod">
          <ac:chgData name="Steve Shellhammer" userId="0e71f22d-ee3e-49c0-82ff-dbc290af8082" providerId="ADAL" clId="{00C9895E-1A4F-4142-9EDB-EB546B2E7B5E}" dt="2021-10-25T23:39:07.560" v="1932" actId="20577"/>
          <ac:spMkLst>
            <pc:docMk/>
            <pc:sldMk cId="2916031353" sldId="554"/>
            <ac:spMk id="3" creationId="{2B732B91-4643-4F71-AFE3-E7F862E1C21F}"/>
          </ac:spMkLst>
        </pc:spChg>
      </pc:sldChg>
      <pc:sldChg chg="addSp modSp add mod">
        <pc:chgData name="Steve Shellhammer" userId="0e71f22d-ee3e-49c0-82ff-dbc290af8082" providerId="ADAL" clId="{00C9895E-1A4F-4142-9EDB-EB546B2E7B5E}" dt="2021-10-25T23:40:46.019" v="2041" actId="1076"/>
        <pc:sldMkLst>
          <pc:docMk/>
          <pc:sldMk cId="2555676226" sldId="555"/>
        </pc:sldMkLst>
        <pc:spChg chg="mod">
          <ac:chgData name="Steve Shellhammer" userId="0e71f22d-ee3e-49c0-82ff-dbc290af8082" providerId="ADAL" clId="{00C9895E-1A4F-4142-9EDB-EB546B2E7B5E}" dt="2021-10-25T23:40:20.825" v="2038" actId="14100"/>
          <ac:spMkLst>
            <pc:docMk/>
            <pc:sldMk cId="2555676226" sldId="555"/>
            <ac:spMk id="2" creationId="{7C31E95B-EE66-4035-94E3-BD53949F53D5}"/>
          </ac:spMkLst>
        </pc:spChg>
        <pc:spChg chg="mod">
          <ac:chgData name="Steve Shellhammer" userId="0e71f22d-ee3e-49c0-82ff-dbc290af8082" providerId="ADAL" clId="{00C9895E-1A4F-4142-9EDB-EB546B2E7B5E}" dt="2021-10-25T23:40:18.193" v="2037" actId="1076"/>
          <ac:spMkLst>
            <pc:docMk/>
            <pc:sldMk cId="2555676226" sldId="555"/>
            <ac:spMk id="3" creationId="{2B732B91-4643-4F71-AFE3-E7F862E1C21F}"/>
          </ac:spMkLst>
        </pc:spChg>
        <pc:graphicFrameChg chg="add mod">
          <ac:chgData name="Steve Shellhammer" userId="0e71f22d-ee3e-49c0-82ff-dbc290af8082" providerId="ADAL" clId="{00C9895E-1A4F-4142-9EDB-EB546B2E7B5E}" dt="2021-10-25T23:40:46.019" v="2041" actId="1076"/>
          <ac:graphicFrameMkLst>
            <pc:docMk/>
            <pc:sldMk cId="2555676226" sldId="555"/>
            <ac:graphicFrameMk id="7" creationId="{F87FAF33-1A01-4FDD-B5E8-D6542D0B9EAA}"/>
          </ac:graphicFrameMkLst>
        </pc:graphicFrame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802.11-23/0030r0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>
                <a:cs typeface="Calibri" panose="020F0502020204030204" pitchFamily="34" charset="0"/>
              </a:rPr>
              <a:t>RSSI in the Sensing Measurement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2023-01-11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38629"/>
              </p:ext>
            </p:extLst>
          </p:nvPr>
        </p:nvGraphicFramePr>
        <p:xfrm>
          <a:off x="497524" y="2590800"/>
          <a:ext cx="8189276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66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42561-D714-4C94-934C-EB9546F1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44878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63D66-E0E9-422D-8EFD-99CAC0548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716" y="1905000"/>
            <a:ext cx="8288868" cy="4114800"/>
          </a:xfrm>
        </p:spPr>
        <p:txBody>
          <a:bodyPr/>
          <a:lstStyle/>
          <a:p>
            <a:r>
              <a:rPr lang="en-US" dirty="0"/>
              <a:t>The Sensing Measurement report will include CSI</a:t>
            </a:r>
          </a:p>
          <a:p>
            <a:r>
              <a:rPr lang="en-US" dirty="0"/>
              <a:t>Recently there has been a PDT document under development for adding signaling on receiver operating gain in the Sensing Measurement report [1]</a:t>
            </a:r>
          </a:p>
          <a:p>
            <a:r>
              <a:rPr lang="en-US" dirty="0"/>
              <a:t>Some RF Sensing applications can utilize the receive signal strength indicator (RSSI) on each RX Antenna</a:t>
            </a:r>
          </a:p>
          <a:p>
            <a:r>
              <a:rPr lang="en-US" dirty="0"/>
              <a:t>We propose to also include the per-RX-Antenna RSSI in the Sensing Measurement Report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DD6B74-D338-4079-BF9D-9C5C03C3A0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7AB5E-85F8-4DAB-A5E2-B2C10C9493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49C040-8BCA-4414-9D4F-C58F8DC947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705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5155D-4148-4CA0-8F09-6493DEF98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60865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EDEB5-FEED-4625-AB24-960870EFE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50" y="1278210"/>
            <a:ext cx="9190833" cy="1140460"/>
          </a:xfrm>
        </p:spPr>
        <p:txBody>
          <a:bodyPr/>
          <a:lstStyle/>
          <a:p>
            <a:r>
              <a:rPr lang="en-US" sz="2200" dirty="0"/>
              <a:t>For reference it is useful to look at the RSSI format in the 802.11 standard</a:t>
            </a:r>
          </a:p>
          <a:p>
            <a:r>
              <a:rPr lang="en-US" sz="2200" dirty="0"/>
              <a:t>The RSSI is described in the RX Vector as such: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72B2C7-2B3D-4E64-B5B1-4373E67B84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93D55-ED9A-4AD0-89E5-879BFA5E97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1C1307-CA71-4088-A507-F55E2C340E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C0B986-1CE0-489B-9B0E-77F4D5760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768" y="2113431"/>
            <a:ext cx="7361396" cy="289750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8AEDE15-304A-48F9-B0E1-834A681148D7}"/>
              </a:ext>
            </a:extLst>
          </p:cNvPr>
          <p:cNvSpPr txBox="1">
            <a:spLocks/>
          </p:cNvSpPr>
          <p:nvPr/>
        </p:nvSpPr>
        <p:spPr bwMode="auto">
          <a:xfrm>
            <a:off x="690032" y="5275926"/>
            <a:ext cx="8288868" cy="15820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RSSI at each RX antenna is represented as a value between 0 and 255, so it can be represented using a single octet</a:t>
            </a:r>
          </a:p>
          <a:p>
            <a:r>
              <a:rPr lang="en-US" sz="2200" kern="0" dirty="0"/>
              <a:t>This description does not provide a mapping between bit values and dBm</a:t>
            </a:r>
          </a:p>
          <a:p>
            <a:endParaRPr lang="en-US" sz="2200" kern="0" dirty="0"/>
          </a:p>
        </p:txBody>
      </p:sp>
    </p:spTree>
    <p:extLst>
      <p:ext uri="{BB962C8B-B14F-4D97-AF65-F5344CB8AC3E}">
        <p14:creationId xmlns:p14="http://schemas.microsoft.com/office/powerpoint/2010/main" val="337199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CD331-1363-423C-A78E-1064EDF1D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22209"/>
            <a:ext cx="8288868" cy="563878"/>
          </a:xfrm>
        </p:spPr>
        <p:txBody>
          <a:bodyPr/>
          <a:lstStyle/>
          <a:p>
            <a:r>
              <a:rPr lang="en-US" dirty="0"/>
              <a:t>Background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546C50-A27B-47EF-8E7E-BA4873773A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1" y="1490915"/>
                <a:ext cx="8915400" cy="1709486"/>
              </a:xfrm>
            </p:spPr>
            <p:txBody>
              <a:bodyPr/>
              <a:lstStyle/>
              <a:p>
                <a:r>
                  <a:rPr lang="en-US" sz="2200" dirty="0"/>
                  <a:t>In the Trigger Frame we do have the Encoding of the Target Receive Power level</a:t>
                </a:r>
              </a:p>
              <a:p>
                <a:r>
                  <a:rPr lang="en-US" sz="2200" dirty="0"/>
                  <a:t>Supports Receive power levels of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{−110, −109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</a:rPr>
                      <m:t>, −108,…</m:t>
                    </m:r>
                    <m:r>
                      <a:rPr lang="en-US" sz="220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20} </m:t>
                    </m:r>
                  </m:oMath>
                </a14:m>
                <a:r>
                  <a:rPr lang="en-US" sz="2200" dirty="0"/>
                  <a:t>dBm, in 1 dB steps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546C50-A27B-47EF-8E7E-BA4873773A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1" y="1490915"/>
                <a:ext cx="8915400" cy="1709486"/>
              </a:xfrm>
              <a:blipFill>
                <a:blip r:embed="rId2"/>
                <a:stretch>
                  <a:fillRect l="-752" t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792D8-D134-41FC-B9D1-413E1954FA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8FAE7-6F1E-431F-BE7A-1DACA428F1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C4D476-41E0-4117-8B17-31DAC3E05B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740F2C-BEA1-410A-BE38-838EB19D1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152" y="3048000"/>
            <a:ext cx="7497604" cy="289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888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D517-901D-4B05-8D19-641568983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4866"/>
            <a:ext cx="8288868" cy="716278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3F8A4-7099-4FBB-A0F1-373FB5B17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003" y="1374704"/>
            <a:ext cx="8530167" cy="1501533"/>
          </a:xfrm>
        </p:spPr>
        <p:txBody>
          <a:bodyPr/>
          <a:lstStyle/>
          <a:p>
            <a:r>
              <a:rPr lang="en-US" sz="2200" dirty="0"/>
              <a:t>We propose to </a:t>
            </a:r>
            <a:r>
              <a:rPr lang="en-US" sz="2200"/>
              <a:t>include per-RX-Antenna RSSI </a:t>
            </a:r>
            <a:r>
              <a:rPr lang="en-US" sz="2200" dirty="0"/>
              <a:t>in the Sensing Measurement report</a:t>
            </a:r>
          </a:p>
          <a:p>
            <a:r>
              <a:rPr lang="en-US" sz="2200" dirty="0"/>
              <a:t>We propose that each RSSI is represented using a single octet and is encoded as follows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E481E-5C02-4447-8584-D2D1B0724A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D23CF-5D23-4E0F-A233-27532A7108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D088D-DD22-4E61-AE07-747CC69CCF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3670FE3A-B938-451C-89B9-19DA1D44C3D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86492653"/>
                  </p:ext>
                </p:extLst>
              </p:nvPr>
            </p:nvGraphicFramePr>
            <p:xfrm>
              <a:off x="1622373" y="3129280"/>
              <a:ext cx="6507162" cy="296672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2316162">
                      <a:extLst>
                        <a:ext uri="{9D8B030D-6E8A-4147-A177-3AD203B41FA5}">
                          <a16:colId xmlns:a16="http://schemas.microsoft.com/office/drawing/2014/main" val="2645411447"/>
                        </a:ext>
                      </a:extLst>
                    </a:gridCol>
                    <a:gridCol w="4191000">
                      <a:extLst>
                        <a:ext uri="{9D8B030D-6E8A-4147-A177-3AD203B41FA5}">
                          <a16:colId xmlns:a16="http://schemas.microsoft.com/office/drawing/2014/main" val="23584564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Subfield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Measured at the Receive Antenna (dBm)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8184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-110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00552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-109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826640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-108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12605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073921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-21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7651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90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60403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91-255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Reserved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55221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3670FE3A-B938-451C-89B9-19DA1D44C3D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86492653"/>
                  </p:ext>
                </p:extLst>
              </p:nvPr>
            </p:nvGraphicFramePr>
            <p:xfrm>
              <a:off x="1622373" y="3129280"/>
              <a:ext cx="6507162" cy="296672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2316162">
                      <a:extLst>
                        <a:ext uri="{9D8B030D-6E8A-4147-A177-3AD203B41FA5}">
                          <a16:colId xmlns:a16="http://schemas.microsoft.com/office/drawing/2014/main" val="2645411447"/>
                        </a:ext>
                      </a:extLst>
                    </a:gridCol>
                    <a:gridCol w="4191000">
                      <a:extLst>
                        <a:ext uri="{9D8B030D-6E8A-4147-A177-3AD203B41FA5}">
                          <a16:colId xmlns:a16="http://schemas.microsoft.com/office/drawing/2014/main" val="23584564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Subfield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Measured at the Receive Antenna (dBm)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8184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-110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00552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-109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826640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-108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12605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3" t="-411667" r="-182105" b="-3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411667" r="-581" b="-33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73921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-21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7651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90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60403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91-255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Reserved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552211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33410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1E95B-EE66-4035-94E3-BD53949F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32B91-4643-4F71-AFE3-E7F862E1C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per-RX-Antenna RSSI in the Sensing Measurement report?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F4C2A-0716-4034-B284-EA8E1B335F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C4F41-1729-4F30-86A1-96478B1714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3FC825-6292-40B5-9B98-BEEFD7E814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031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1E95B-EE66-4035-94E3-BD53949F5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32B91-4643-4F71-AFE3-E7F862E1C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853753"/>
            <a:ext cx="8288868" cy="1239518"/>
          </a:xfrm>
        </p:spPr>
        <p:txBody>
          <a:bodyPr/>
          <a:lstStyle/>
          <a:p>
            <a:r>
              <a:rPr lang="en-US" dirty="0"/>
              <a:t>Do you agree that the encoding of the per-RX-Antenna RSSI in the Sensing Measurement report uses the following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F4C2A-0716-4034-B284-EA8E1B335F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C4F41-1729-4F30-86A1-96478B1714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3FC825-6292-40B5-9B98-BEEFD7E814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F87FAF33-1A01-4FDD-B5E8-D6542D0B9EA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84013222"/>
                  </p:ext>
                </p:extLst>
              </p:nvPr>
            </p:nvGraphicFramePr>
            <p:xfrm>
              <a:off x="1622373" y="3276600"/>
              <a:ext cx="6507162" cy="296672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2316162">
                      <a:extLst>
                        <a:ext uri="{9D8B030D-6E8A-4147-A177-3AD203B41FA5}">
                          <a16:colId xmlns:a16="http://schemas.microsoft.com/office/drawing/2014/main" val="2645411447"/>
                        </a:ext>
                      </a:extLst>
                    </a:gridCol>
                    <a:gridCol w="4191000">
                      <a:extLst>
                        <a:ext uri="{9D8B030D-6E8A-4147-A177-3AD203B41FA5}">
                          <a16:colId xmlns:a16="http://schemas.microsoft.com/office/drawing/2014/main" val="23584564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Subfield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Measured at the Receive Antenna (dBm)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8184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-110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00552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-109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826640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-108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12605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073921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-21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7651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90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60403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91-255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Reserved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55221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F87FAF33-1A01-4FDD-B5E8-D6542D0B9EA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84013222"/>
                  </p:ext>
                </p:extLst>
              </p:nvPr>
            </p:nvGraphicFramePr>
            <p:xfrm>
              <a:off x="1622373" y="3276600"/>
              <a:ext cx="6507162" cy="296672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2316162">
                      <a:extLst>
                        <a:ext uri="{9D8B030D-6E8A-4147-A177-3AD203B41FA5}">
                          <a16:colId xmlns:a16="http://schemas.microsoft.com/office/drawing/2014/main" val="2645411447"/>
                        </a:ext>
                      </a:extLst>
                    </a:gridCol>
                    <a:gridCol w="4191000">
                      <a:extLst>
                        <a:ext uri="{9D8B030D-6E8A-4147-A177-3AD203B41FA5}">
                          <a16:colId xmlns:a16="http://schemas.microsoft.com/office/drawing/2014/main" val="23584564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Subfield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Measured at the Receive Antenna (dBm)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8184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-110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00552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-109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826640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-108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12605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3" t="-403279" r="-182105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403279" r="-581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73921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-21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7651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90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60403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91-255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Reserved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552211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55676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34A5-A41C-4A23-AA5D-D06F2050E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21A20-BBC8-4FF7-B64A-9A63E1A26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 err="1"/>
              <a:t>Shuling</a:t>
            </a:r>
            <a:r>
              <a:rPr lang="en-US" sz="2200" dirty="0"/>
              <a:t> (Julia) Feng, Rui Du, </a:t>
            </a:r>
            <a:r>
              <a:rPr lang="en-US" sz="2200" dirty="0" err="1"/>
              <a:t>Jianhan</a:t>
            </a:r>
            <a:r>
              <a:rPr lang="en-US" sz="2200" dirty="0"/>
              <a:t> Liu, and Kevin Tsai, “PDT for </a:t>
            </a:r>
            <a:r>
              <a:rPr lang="en-US" sz="2200" dirty="0" err="1"/>
              <a:t>Rx_OP_Gain_Type</a:t>
            </a:r>
            <a:r>
              <a:rPr lang="en-US" sz="2200" dirty="0"/>
              <a:t> and </a:t>
            </a:r>
            <a:r>
              <a:rPr lang="en-US" sz="2200" dirty="0" err="1"/>
              <a:t>Rx_OP_Gain_Index</a:t>
            </a:r>
            <a:r>
              <a:rPr lang="en-US" sz="2200" dirty="0"/>
              <a:t> in CSI Report,” IEEE 802.11-22/2116r2, December 2022</a:t>
            </a:r>
          </a:p>
          <a:p>
            <a:pPr marL="0" indent="0">
              <a:buNone/>
            </a:pPr>
            <a:r>
              <a:rPr lang="en-US" sz="2200" dirty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E7036-A3A7-4773-85FA-CE781545FC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A63FA-EE75-4210-8D13-59F1D4F15E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CB0915-9079-4521-AA10-D6630013E8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751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7493</TotalTime>
  <Words>455</Words>
  <Application>Microsoft Office PowerPoint</Application>
  <PresentationFormat>Custom</PresentationFormat>
  <Paragraphs>92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Courier New</vt:lpstr>
      <vt:lpstr>Times New Roman</vt:lpstr>
      <vt:lpstr>Office Theme</vt:lpstr>
      <vt:lpstr>RSSI in the Sensing Measurement Report</vt:lpstr>
      <vt:lpstr>Introduction</vt:lpstr>
      <vt:lpstr>Background</vt:lpstr>
      <vt:lpstr>Background (cont.)</vt:lpstr>
      <vt:lpstr>Proposal</vt:lpstr>
      <vt:lpstr>Straw Poll #1</vt:lpstr>
      <vt:lpstr>Straw Poll #2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2023-01-09T21:26:27Z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