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5" d="100"/>
          <a:sy n="75" d="100"/>
        </p:scale>
        <p:origin x="6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1329-11-00bh-cid-resolutoins-for-12-2-1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2/11-22-2186-00-00bh-device-identifier-status-codes.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22-00-00bh-use-case-for-owe-mode.pptx" TargetMode="External"/><Relationship Id="rId9" Type="http://schemas.openxmlformats.org/officeDocument/2006/relationships/hyperlink" Target="https://mentor.ieee.org/802.11/dcn/22/11-22-0925-03-00bh-maad-text-for-tgbh-draft-0-2.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6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10 Jan 2023</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219200"/>
            <a:ext cx="10972800" cy="51038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11-22/2150r2</a:t>
            </a:r>
            <a:r>
              <a:rPr lang="en-US" altLang="en-US" sz="2000" dirty="0">
                <a:solidFill>
                  <a:schemeClr val="tx1"/>
                </a:solidFill>
              </a:rPr>
              <a:t> – Clarification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11-23/0022r0</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11-22/2186r0</a:t>
            </a:r>
            <a:r>
              <a:rPr lang="en-US" altLang="en-US" sz="2000" dirty="0">
                <a:solidFill>
                  <a:schemeClr val="tx1"/>
                </a:solidFill>
              </a:rPr>
              <a:t> – Device Identifier status codes (Kurt Lumbatis)</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22/2150</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11-22/1329r11</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3"/>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Will discuss and conclude a way forward at January face-to-face</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10 Jan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Jan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27849</TotalTime>
  <Words>2755</Words>
  <Application>Microsoft Office PowerPoint</Application>
  <PresentationFormat>Widescreen</PresentationFormat>
  <Paragraphs>289</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TGbh-agenda-2023-Jan-10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Jan 2023</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271</cp:revision>
  <cp:lastPrinted>1601-01-01T00:00:00Z</cp:lastPrinted>
  <dcterms:created xsi:type="dcterms:W3CDTF">2021-01-26T19:12:38Z</dcterms:created>
  <dcterms:modified xsi:type="dcterms:W3CDTF">2023-01-10T23:14:33Z</dcterms:modified>
</cp:coreProperties>
</file>