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2" r:id="rId18"/>
    <p:sldId id="2391" r:id="rId19"/>
    <p:sldId id="2390" r:id="rId20"/>
    <p:sldId id="2370" r:id="rId21"/>
    <p:sldId id="297"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5" d="100"/>
          <a:sy n="95" d="100"/>
        </p:scale>
        <p:origin x="132"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2150-02-00bh-clarification-of-requirements.pptx" TargetMode="External"/><Relationship Id="rId7" Type="http://schemas.openxmlformats.org/officeDocument/2006/relationships/hyperlink" Target="https://mentor.ieee.org/802.11/dcn/22/11-22-0928-01-00bh-text-maad-and-irm-tgbh-draft-0-2.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84-01-00bh-sta-id-opt-in.pptx" TargetMode="External"/><Relationship Id="rId11" Type="http://schemas.openxmlformats.org/officeDocument/2006/relationships/hyperlink" Target="https://mentor.ieee.org/802.11/dcn/22/11-22-1329-11-00bh-cid-resolutoins-for-12-2-11.docx" TargetMode="External"/><Relationship Id="rId5" Type="http://schemas.openxmlformats.org/officeDocument/2006/relationships/hyperlink" Target="https://mentor.ieee.org/802.11/dcn/22/11-22-2013-01-00bh-id-encoding-in-pre-schemes.pptx" TargetMode="External"/><Relationship Id="rId10" Type="http://schemas.openxmlformats.org/officeDocument/2006/relationships/hyperlink" Target="https://mentor.ieee.org/802.11/dcn/22/11-22-1079-08-00bh-cr-for-sta-generated-id.docx" TargetMode="External"/><Relationship Id="rId4" Type="http://schemas.openxmlformats.org/officeDocument/2006/relationships/hyperlink" Target="https://mentor.ieee.org/802.11/dcn/23/11-23-0022-00-00bh-use-case-for-owe-mode.ppt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61"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10 Jan 2023</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24)</a:t>
            </a:r>
          </a:p>
          <a:p>
            <a:pPr marL="857250" lvl="1" indent="-457200">
              <a:lnSpc>
                <a:spcPct val="90000"/>
              </a:lnSpc>
              <a:spcBef>
                <a:spcPts val="0"/>
              </a:spcBef>
              <a:spcAft>
                <a:spcPts val="600"/>
              </a:spcAft>
              <a:buFont typeface="Arial" panose="020B0604020202020204" pitchFamily="34" charset="0"/>
              <a:buChar char="•"/>
              <a:defRPr/>
            </a:pPr>
            <a:r>
              <a:rPr lang="en-US" dirty="0"/>
              <a:t>Teleconference plan, going forward (slide 17)</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219200"/>
            <a:ext cx="10972800" cy="5103814"/>
          </a:xfrm>
          <a:ln/>
        </p:spPr>
        <p:txBody>
          <a:bodyPr/>
          <a:lstStyle/>
          <a:p>
            <a:pPr marL="0" indent="0">
              <a:lnSpc>
                <a:spcPct val="90000"/>
              </a:lnSpc>
              <a:spcBef>
                <a:spcPts val="0"/>
              </a:spcBef>
              <a:spcAft>
                <a:spcPts val="300"/>
              </a:spcAft>
              <a:defRPr/>
            </a:pPr>
            <a:r>
              <a:rPr lang="en-US" altLang="en-US" sz="20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11-22/2150r2</a:t>
            </a:r>
            <a:r>
              <a:rPr lang="en-US" altLang="en-US" sz="2000" dirty="0">
                <a:solidFill>
                  <a:schemeClr val="tx1"/>
                </a:solidFill>
              </a:rPr>
              <a:t> – Clarification of requirements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11-23/0022r0</a:t>
            </a:r>
            <a:r>
              <a:rPr lang="en-US" altLang="en-US" sz="20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11-22/2186r0 – Device Identifier status codes (Kurt Lumbatis)</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11-22/2013r1</a:t>
            </a:r>
            <a:r>
              <a:rPr lang="en-US" altLang="en-US" sz="2000" dirty="0">
                <a:solidFill>
                  <a:schemeClr val="tx1"/>
                </a:solidFill>
              </a:rPr>
              <a:t> – ID encoding in pre-schemes (Jouni Malinen) – follow-on, after 22/2150</a:t>
            </a:r>
            <a:endParaRPr lang="en-US" altLang="en-US" sz="2000" dirty="0">
              <a:solidFill>
                <a:schemeClr val="tx1"/>
              </a:solidFill>
              <a:hlinkClick r:id="rId6"/>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11-22/1329r11</a:t>
            </a:r>
            <a:r>
              <a:rPr lang="en-US" altLang="en-US" sz="20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2"/>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  Will discuss and conclude a way forward at January face-to-face</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10 Jan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10 Jan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26244</TotalTime>
  <Words>2755</Words>
  <Application>Microsoft Office PowerPoint</Application>
  <PresentationFormat>Widescreen</PresentationFormat>
  <Paragraphs>289</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TGbh-agenda-2023-Jan-10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Jan 2023</vt:lpstr>
      <vt:lpstr>Contributions</vt:lpstr>
      <vt:lpstr>Teleconference time discussion</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269</cp:revision>
  <cp:lastPrinted>1601-01-01T00:00:00Z</cp:lastPrinted>
  <dcterms:created xsi:type="dcterms:W3CDTF">2021-01-26T19:12:38Z</dcterms:created>
  <dcterms:modified xsi:type="dcterms:W3CDTF">2023-01-09T20:30:17Z</dcterms:modified>
</cp:coreProperties>
</file>