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366" r:id="rId3"/>
    <p:sldId id="2367" r:id="rId4"/>
    <p:sldId id="2368" r:id="rId5"/>
    <p:sldId id="2369" r:id="rId6"/>
    <p:sldId id="2370"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EF5AAA7-0DC3-42F7-AC40-D81E021F95E1}"/>
    <pc:docChg chg="undo custSel addSld delSld modSld modMainMaster">
      <pc:chgData name="Cariou, Laurent" userId="4453f93f-2ed2-46e8-bb8c-3237fbfdd40b" providerId="ADAL" clId="{DEF5AAA7-0DC3-42F7-AC40-D81E021F95E1}" dt="2023-01-17T22:46:51.372" v="535" actId="47"/>
      <pc:docMkLst>
        <pc:docMk/>
      </pc:docMkLst>
      <pc:sldChg chg="modSp mod">
        <pc:chgData name="Cariou, Laurent" userId="4453f93f-2ed2-46e8-bb8c-3237fbfdd40b" providerId="ADAL" clId="{DEF5AAA7-0DC3-42F7-AC40-D81E021F95E1}" dt="2023-01-17T21:55:19.520" v="291" actId="20577"/>
        <pc:sldMkLst>
          <pc:docMk/>
          <pc:sldMk cId="62878991" sldId="2367"/>
        </pc:sldMkLst>
        <pc:spChg chg="mod">
          <ac:chgData name="Cariou, Laurent" userId="4453f93f-2ed2-46e8-bb8c-3237fbfdd40b" providerId="ADAL" clId="{DEF5AAA7-0DC3-42F7-AC40-D81E021F95E1}" dt="2023-01-17T21:55:19.520" v="291" actId="20577"/>
          <ac:spMkLst>
            <pc:docMk/>
            <pc:sldMk cId="62878991" sldId="2367"/>
            <ac:spMk id="3" creationId="{E496BEB5-2E7D-4F46-8BFD-7CB3A2AAB71B}"/>
          </ac:spMkLst>
        </pc:spChg>
      </pc:sldChg>
      <pc:sldChg chg="modSp mod">
        <pc:chgData name="Cariou, Laurent" userId="4453f93f-2ed2-46e8-bb8c-3237fbfdd40b" providerId="ADAL" clId="{DEF5AAA7-0DC3-42F7-AC40-D81E021F95E1}" dt="2023-01-17T22:31:14.094" v="534" actId="20577"/>
        <pc:sldMkLst>
          <pc:docMk/>
          <pc:sldMk cId="993947514" sldId="2370"/>
        </pc:sldMkLst>
        <pc:spChg chg="mod">
          <ac:chgData name="Cariou, Laurent" userId="4453f93f-2ed2-46e8-bb8c-3237fbfdd40b" providerId="ADAL" clId="{DEF5AAA7-0DC3-42F7-AC40-D81E021F95E1}" dt="2023-01-17T22:31:14.094" v="534" actId="20577"/>
          <ac:spMkLst>
            <pc:docMk/>
            <pc:sldMk cId="993947514" sldId="2370"/>
            <ac:spMk id="3" creationId="{49704FE9-C529-4EE0-8EB3-A5FAE48042EE}"/>
          </ac:spMkLst>
        </pc:spChg>
      </pc:sldChg>
      <pc:sldChg chg="modSp new del mod">
        <pc:chgData name="Cariou, Laurent" userId="4453f93f-2ed2-46e8-bb8c-3237fbfdd40b" providerId="ADAL" clId="{DEF5AAA7-0DC3-42F7-AC40-D81E021F95E1}" dt="2023-01-17T22:46:51.372" v="535" actId="47"/>
        <pc:sldMkLst>
          <pc:docMk/>
          <pc:sldMk cId="3100114365" sldId="2371"/>
        </pc:sldMkLst>
        <pc:spChg chg="mod">
          <ac:chgData name="Cariou, Laurent" userId="4453f93f-2ed2-46e8-bb8c-3237fbfdd40b" providerId="ADAL" clId="{DEF5AAA7-0DC3-42F7-AC40-D81E021F95E1}" dt="2023-01-17T21:56:47.230" v="302" actId="20577"/>
          <ac:spMkLst>
            <pc:docMk/>
            <pc:sldMk cId="3100114365" sldId="2371"/>
            <ac:spMk id="2" creationId="{9E6A077C-EC42-4974-ABDF-FC39B83CBC78}"/>
          </ac:spMkLst>
        </pc:spChg>
        <pc:spChg chg="mod">
          <ac:chgData name="Cariou, Laurent" userId="4453f93f-2ed2-46e8-bb8c-3237fbfdd40b" providerId="ADAL" clId="{DEF5AAA7-0DC3-42F7-AC40-D81E021F95E1}" dt="2023-01-17T22:25:42.375" v="533"/>
          <ac:spMkLst>
            <pc:docMk/>
            <pc:sldMk cId="3100114365" sldId="2371"/>
            <ac:spMk id="3" creationId="{D2B96D90-10B0-411F-A0A5-1C92A06FB78E}"/>
          </ac:spMkLst>
        </pc:spChg>
      </pc:sldChg>
      <pc:sldMasterChg chg="modSp mod">
        <pc:chgData name="Cariou, Laurent" userId="4453f93f-2ed2-46e8-bb8c-3237fbfdd40b" providerId="ADAL" clId="{DEF5AAA7-0DC3-42F7-AC40-D81E021F95E1}" dt="2023-01-17T21:54:51.148" v="243" actId="20577"/>
        <pc:sldMasterMkLst>
          <pc:docMk/>
          <pc:sldMasterMk cId="0" sldId="2147483648"/>
        </pc:sldMasterMkLst>
        <pc:spChg chg="mod">
          <ac:chgData name="Cariou, Laurent" userId="4453f93f-2ed2-46e8-bb8c-3237fbfdd40b" providerId="ADAL" clId="{DEF5AAA7-0DC3-42F7-AC40-D81E021F95E1}" dt="2023-01-17T21:54:51.148" v="243" actId="20577"/>
          <ac:spMkLst>
            <pc:docMk/>
            <pc:sldMasterMk cId="0" sldId="2147483648"/>
            <ac:spMk id="10" creationId="{00000000-0000-0000-0000-000000000000}"/>
          </ac:spMkLst>
        </pc:spChg>
      </pc:sldMasterChg>
    </pc:docChg>
  </pc:docChgLst>
  <pc:docChgLst>
    <pc:chgData name="Cariou, Laurent" userId="4453f93f-2ed2-46e8-bb8c-3237fbfdd40b" providerId="ADAL" clId="{D3393AC6-6558-4B51-96FA-0D149A6AC1F4}"/>
    <pc:docChg chg="modSld">
      <pc:chgData name="Cariou, Laurent" userId="4453f93f-2ed2-46e8-bb8c-3237fbfdd40b" providerId="ADAL" clId="{D3393AC6-6558-4B51-96FA-0D149A6AC1F4}" dt="2023-01-17T16:24:02.183" v="4" actId="20577"/>
      <pc:docMkLst>
        <pc:docMk/>
      </pc:docMkLst>
      <pc:sldChg chg="modSp mod">
        <pc:chgData name="Cariou, Laurent" userId="4453f93f-2ed2-46e8-bb8c-3237fbfdd40b" providerId="ADAL" clId="{D3393AC6-6558-4B51-96FA-0D149A6AC1F4}" dt="2023-01-17T16:24:02.183" v="4" actId="20577"/>
        <pc:sldMkLst>
          <pc:docMk/>
          <pc:sldMk cId="993947514" sldId="2370"/>
        </pc:sldMkLst>
        <pc:spChg chg="mod">
          <ac:chgData name="Cariou, Laurent" userId="4453f93f-2ed2-46e8-bb8c-3237fbfdd40b" providerId="ADAL" clId="{D3393AC6-6558-4B51-96FA-0D149A6AC1F4}" dt="2023-01-17T16:24:02.183" v="4" actId="20577"/>
          <ac:spMkLst>
            <pc:docMk/>
            <pc:sldMk cId="993947514" sldId="2370"/>
            <ac:spMk id="3" creationId="{49704FE9-C529-4EE0-8EB3-A5FAE48042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We need to make sure we keep the number of objectives as low as possible</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Many requests to mention reduced power consumption or enhanced P2P operation</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383866" y="1830387"/>
            <a:ext cx="8158471" cy="4113213"/>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Layer (MAC) that enhance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SNR levels, compared to 802.11be</a:t>
            </a:r>
          </a:p>
          <a:p>
            <a:pPr lvl="1">
              <a:buFont typeface="Arial" panose="020B0604020202020204" pitchFamily="34" charset="0"/>
              <a:buChar char="•"/>
            </a:pPr>
            <a:r>
              <a:rPr lang="en-US" sz="1400" dirty="0">
                <a:solidFill>
                  <a:schemeClr val="tx1"/>
                </a:solidFill>
              </a:rPr>
              <a:t>at least one mode of operation capable of improving worst-case latency and jitter compared to 802.11be</a:t>
            </a:r>
          </a:p>
          <a:p>
            <a:pPr marL="457200" lvl="1" indent="0"/>
            <a:r>
              <a:rPr lang="en-US" sz="1400" dirty="0">
                <a:solidFill>
                  <a:schemeClr val="tx1"/>
                </a:solidFill>
              </a:rPr>
              <a:t>Additionally, the amendment will also provide mechanism for enhanced power save and improved P2P operation.</a:t>
            </a:r>
          </a:p>
          <a:p>
            <a:pPr marL="457200" lvl="1" indent="0"/>
            <a:endParaRPr lang="en-US" sz="1400" dirty="0">
              <a:solidFill>
                <a:schemeClr val="tx1"/>
              </a:solidFill>
            </a:endParaRPr>
          </a:p>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107275</TotalTime>
  <Words>911</Words>
  <Application>Microsoft Office PowerPoint</Application>
  <PresentationFormat>On-screen Show (4:3)</PresentationFormat>
  <Paragraphs>78</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Initial proposal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2023-01-17T22:46:53Z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