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7" r:id="rId28"/>
    <p:sldId id="968" r:id="rId29"/>
    <p:sldId id="966" r:id="rId3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  <p14:section name="July" id="{053445FD-54DA-4BDA-B695-950DACD3EA4A}">
          <p14:sldIdLst>
            <p14:sldId id="964"/>
            <p14:sldId id="965"/>
            <p14:sldId id="967"/>
            <p14:sldId id="968"/>
            <p14:sldId id="9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>
        <p:scale>
          <a:sx n="85" d="100"/>
          <a:sy n="85" d="100"/>
        </p:scale>
        <p:origin x="170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328EA81D-C82E-4F25-8596-745A12D13FC4}"/>
    <pc:docChg chg="modMainMaster">
      <pc:chgData name="Mike Montemurro" userId="40c20c913ca7511e" providerId="LiveId" clId="{328EA81D-C82E-4F25-8596-745A12D13FC4}" dt="2023-07-13T13:20:17.320" v="2" actId="20577"/>
      <pc:docMkLst>
        <pc:docMk/>
      </pc:docMkLst>
      <pc:sldMasterChg chg="modSp mod">
        <pc:chgData name="Mike Montemurro" userId="40c20c913ca7511e" providerId="LiveId" clId="{328EA81D-C82E-4F25-8596-745A12D13FC4}" dt="2023-07-13T13:20:17.320" v="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328EA81D-C82E-4F25-8596-745A12D13FC4}" dt="2023-07-13T13:20:17.320" v="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2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65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370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463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472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7-000m-revme-wg-lb273-editor1-ad-ho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7-000m-revme-gen-ad-hoc-comments-on-lb273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0780-04-000m-revme-lb273-sec-adhoc-comments.xlsx" TargetMode="External"/><Relationship Id="rId5" Type="http://schemas.openxmlformats.org/officeDocument/2006/relationships/hyperlink" Target="https://mentor.ieee.org/802.11/dcn/21/11-21-0727-25-000m-revme-phy-comments.xls" TargetMode="External"/><Relationship Id="rId4" Type="http://schemas.openxmlformats.org/officeDocument/2006/relationships/hyperlink" Target="https://mentor.ieee.org/802.11/dcn/21/11-21-0793-42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3/11-23-0834-07-000m-revme-wg-lb273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42-000m-revme-mac-comments.xls" TargetMode="External"/><Relationship Id="rId5" Type="http://schemas.openxmlformats.org/officeDocument/2006/relationships/hyperlink" Target="https://mentor.ieee.org/802.11/dcn/23/11-23-0840-07-000m-revme-gen-ad-hoc-comments-on-lb273.xlsx" TargetMode="Externa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2023-07-13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114 – EDITOR1, EDITOR2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“Motion-EDITOR1-3B”  (9 CIDs), “Motion-EDITOR1-3C”  (6 CIDs), and “Motion-EDITOR1-3D”  (7 CIDs) tabs in </a:t>
            </a:r>
            <a:r>
              <a:rPr lang="en-US" altLang="en-US" sz="18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ED2-273-04” (10 CIDs) tab and “Motion ED2-273-05” (5 CIDs) in  </a:t>
            </a:r>
            <a:r>
              <a:rPr lang="en-US" altLang="en-US" sz="1800" dirty="0">
                <a:hlinkClick r:id="rId4"/>
              </a:rPr>
              <a:t>https://mentor.ieee.org/802.11/dcn/23/11-23-0778-06-000m-revme-editor2-ad-hoc-comments-on-lb273.xlsx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5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115 – GEN, MAC, PHY, SEC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https://mentor.ieee.org/802.11/dcn/23/11-23-0840-07-000m-revme-gen-ad-hoc-comments-on-lb273.xlsx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MAC-BG” tabs (14 CIDs),  and “Motion MAC-BH” (33 CIDs), in </a:t>
            </a:r>
            <a:r>
              <a:rPr lang="en-US" altLang="en-US" sz="1600" dirty="0">
                <a:hlinkClick r:id="rId4"/>
              </a:rPr>
              <a:t>https://mentor.ieee.org/802.11/dcn/21/11-21-0793-42-000m-revme-mac-comments.xls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S” tab (40 CIDs) in </a:t>
            </a:r>
            <a:r>
              <a:rPr lang="en-US" altLang="en-US" sz="1600" dirty="0">
                <a:hlinkClick r:id="rId5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C” tab (20 CID) in  </a:t>
            </a:r>
            <a:r>
              <a:rPr lang="en-US" altLang="en-US" sz="1600" dirty="0">
                <a:hlinkClick r:id="rId6"/>
              </a:rPr>
              <a:t>https://mentor.ieee.org/802.11/dcn/23/11-23-0780-04-000m-revme-lb273-sec-adhoc-comments.xlsx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– Insufficient Details CIDs</a:t>
            </a:r>
            <a:br>
              <a:rPr lang="en-US" altLang="en-US" dirty="0"/>
            </a:br>
            <a:r>
              <a:rPr lang="en-US" altLang="en-US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(3 CIDs) in </a:t>
            </a:r>
            <a:r>
              <a:rPr lang="en-US" altLang="en-US" sz="16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 CIDs) in </a:t>
            </a:r>
            <a:r>
              <a:rPr lang="en-US" altLang="en-US" sz="1600" dirty="0">
                <a:hlinkClick r:id="rId4"/>
              </a:rPr>
              <a:t>https://mentor.ieee.org/802.11/dcn/23/11-23-0778-06-000m-revme-editor2-ad-hoc-comments-on-lb273.xlsx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( 2 CIDs) in </a:t>
            </a:r>
            <a:r>
              <a:rPr lang="en-US" altLang="en-US" sz="1600" dirty="0">
                <a:hlinkClick r:id="rId5"/>
              </a:rPr>
              <a:t>https://mentor.ieee.org/802.11/dcn/23/11-23-0840-07-000m-revme-gen-ad-hoc-comments-on-lb273.xlsx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( 36 CIDs) in </a:t>
            </a:r>
            <a:r>
              <a:rPr lang="en-US" altLang="en-US" sz="1600" dirty="0">
                <a:hlinkClick r:id="rId6"/>
              </a:rPr>
              <a:t>https://mentor.ieee.org/802.11/dcn/21/11-21-0793-42-000m-revme-mac-comments.xls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( 18 CIDs) in </a:t>
            </a:r>
            <a:r>
              <a:rPr lang="en-US" altLang="en-US" sz="1600" dirty="0">
                <a:hlinkClick r:id="rId7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( 20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&lt;&gt;.  &lt;&gt;.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2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117 – More work Required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( 1 CIDs) in </a:t>
            </a:r>
            <a:r>
              <a:rPr lang="en-US" altLang="en-US" sz="1400" dirty="0">
                <a:hlinkClick r:id="rId3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&lt;&gt;. &lt;&gt;.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 – XXXX (MAC)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XXX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“</a:t>
            </a:r>
            <a:r>
              <a:rPr lang="en-US" altLang="en-US" sz="2800" dirty="0" err="1"/>
              <a:t>yyyy</a:t>
            </a:r>
            <a:r>
              <a:rPr lang="en-US" altLang="en-US" sz="2800" dirty="0"/>
              <a:t>”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 –Yes; &lt;&gt; – No, &lt;&gt;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113068</TotalTime>
  <Words>4384</Words>
  <Application>Microsoft Office PowerPoint</Application>
  <PresentationFormat>Widescreen</PresentationFormat>
  <Paragraphs>562</Paragraphs>
  <Slides>29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  <vt:lpstr>Motion 114 – EDITOR1, EDITOR2 CIDs (2023-07-13)</vt:lpstr>
      <vt:lpstr>Motion 115 – GEN, MAC, PHY, SEC CIDs (2023-07-13)</vt:lpstr>
      <vt:lpstr>Motion 116 – Insufficient Details CIDs (2023-07-13)</vt:lpstr>
      <vt:lpstr>Motion 117 – More work Required CIDs (2023-07-13)</vt:lpstr>
      <vt:lpstr>Motion 116  – XXXX (MAC) (2023-07-13)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4643</cp:revision>
  <cp:lastPrinted>2014-11-04T15:04:57Z</cp:lastPrinted>
  <dcterms:created xsi:type="dcterms:W3CDTF">2007-04-17T18:10:23Z</dcterms:created>
  <dcterms:modified xsi:type="dcterms:W3CDTF">2023-07-13T13:20:27Z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