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850" r:id="rId2"/>
    <p:sldId id="851" r:id="rId3"/>
    <p:sldId id="895" r:id="rId4"/>
    <p:sldId id="879" r:id="rId5"/>
    <p:sldId id="943" r:id="rId6"/>
    <p:sldId id="946" r:id="rId7"/>
    <p:sldId id="947" r:id="rId8"/>
    <p:sldId id="948" r:id="rId9"/>
    <p:sldId id="949" r:id="rId10"/>
    <p:sldId id="950" r:id="rId11"/>
    <p:sldId id="951" r:id="rId12"/>
    <p:sldId id="955" r:id="rId13"/>
    <p:sldId id="952" r:id="rId14"/>
    <p:sldId id="953" r:id="rId15"/>
    <p:sldId id="937" r:id="rId16"/>
    <p:sldId id="954" r:id="rId17"/>
    <p:sldId id="956" r:id="rId18"/>
    <p:sldId id="957" r:id="rId19"/>
    <p:sldId id="958" r:id="rId20"/>
    <p:sldId id="959" r:id="rId21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  <p14:sldId id="947"/>
            <p14:sldId id="948"/>
            <p14:sldId id="949"/>
            <p14:sldId id="950"/>
            <p14:sldId id="951"/>
            <p14:sldId id="955"/>
            <p14:sldId id="952"/>
            <p14:sldId id="953"/>
            <p14:sldId id="937"/>
            <p14:sldId id="954"/>
          </p14:sldIdLst>
        </p14:section>
        <p14:section name="Untitled Section" id="{568CC857-647C-4F76-B4E8-40B44957BACF}">
          <p14:sldIdLst>
            <p14:sldId id="956"/>
            <p14:sldId id="957"/>
            <p14:sldId id="958"/>
            <p14:sldId id="959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961651-53C6-409A-BC3F-52906A5BCBDF}" v="10" dt="2023-05-18T20:31:07.478"/>
    <p1510:client id="{D3EFC12A-DB6F-40A0-8CAF-47EEAF4EE6D0}" v="12" dt="2023-05-18T13:08:46.0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78" d="100"/>
          <a:sy n="78" d="100"/>
        </p:scale>
        <p:origin x="257" y="43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AC961651-53C6-409A-BC3F-52906A5BCBDF}"/>
    <pc:docChg chg="undo custSel modSld modMainMaster">
      <pc:chgData name="Mike Montemurro" userId="40c20c913ca7511e" providerId="LiveId" clId="{AC961651-53C6-409A-BC3F-52906A5BCBDF}" dt="2023-05-18T20:38:14.677" v="527" actId="20577"/>
      <pc:docMkLst>
        <pc:docMk/>
      </pc:docMkLst>
      <pc:sldChg chg="modSp mod">
        <pc:chgData name="Mike Montemurro" userId="40c20c913ca7511e" providerId="LiveId" clId="{AC961651-53C6-409A-BC3F-52906A5BCBDF}" dt="2023-05-18T20:17:56.452" v="120" actId="20577"/>
        <pc:sldMkLst>
          <pc:docMk/>
          <pc:sldMk cId="607804314" sldId="956"/>
        </pc:sldMkLst>
        <pc:spChg chg="mod">
          <ac:chgData name="Mike Montemurro" userId="40c20c913ca7511e" providerId="LiveId" clId="{AC961651-53C6-409A-BC3F-52906A5BCBDF}" dt="2023-05-18T20:17:56.452" v="120" actId="20577"/>
          <ac:spMkLst>
            <pc:docMk/>
            <pc:sldMk cId="607804314" sldId="956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AC961651-53C6-409A-BC3F-52906A5BCBDF}" dt="2023-05-18T20:33:58.041" v="348" actId="20577"/>
        <pc:sldMkLst>
          <pc:docMk/>
          <pc:sldMk cId="1132253242" sldId="957"/>
        </pc:sldMkLst>
        <pc:spChg chg="mod">
          <ac:chgData name="Mike Montemurro" userId="40c20c913ca7511e" providerId="LiveId" clId="{AC961651-53C6-409A-BC3F-52906A5BCBDF}" dt="2023-05-18T20:33:58.041" v="348" actId="20577"/>
          <ac:spMkLst>
            <pc:docMk/>
            <pc:sldMk cId="1132253242" sldId="957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AC961651-53C6-409A-BC3F-52906A5BCBDF}" dt="2023-05-18T20:36:28.586" v="444" actId="20577"/>
        <pc:sldMkLst>
          <pc:docMk/>
          <pc:sldMk cId="369533913" sldId="958"/>
        </pc:sldMkLst>
        <pc:spChg chg="mod">
          <ac:chgData name="Mike Montemurro" userId="40c20c913ca7511e" providerId="LiveId" clId="{AC961651-53C6-409A-BC3F-52906A5BCBDF}" dt="2023-05-18T20:36:28.586" v="444" actId="20577"/>
          <ac:spMkLst>
            <pc:docMk/>
            <pc:sldMk cId="369533913" sldId="958"/>
            <ac:spMk id="9223" creationId="{00000000-0000-0000-0000-000000000000}"/>
          </ac:spMkLst>
        </pc:spChg>
      </pc:sldChg>
      <pc:sldChg chg="modSp mod">
        <pc:chgData name="Mike Montemurro" userId="40c20c913ca7511e" providerId="LiveId" clId="{AC961651-53C6-409A-BC3F-52906A5BCBDF}" dt="2023-05-18T20:38:14.677" v="527" actId="20577"/>
        <pc:sldMkLst>
          <pc:docMk/>
          <pc:sldMk cId="1507205082" sldId="959"/>
        </pc:sldMkLst>
        <pc:spChg chg="mod">
          <ac:chgData name="Mike Montemurro" userId="40c20c913ca7511e" providerId="LiveId" clId="{AC961651-53C6-409A-BC3F-52906A5BCBDF}" dt="2023-05-18T20:38:14.677" v="527" actId="20577"/>
          <ac:spMkLst>
            <pc:docMk/>
            <pc:sldMk cId="1507205082" sldId="959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AC961651-53C6-409A-BC3F-52906A5BCBDF}" dt="2023-05-18T19:52:08.369" v="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AC961651-53C6-409A-BC3F-52906A5BCBDF}" dt="2023-05-18T19:52:08.369" v="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33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2452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4014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3638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1886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456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658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6960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608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87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2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381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77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r7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May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6-000m-revme-wg-lb270-editor1-ad-hoc-comment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10-000m-revme-editor2-ad-hoc-comments-on-lb270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7-000m-revme-gen-ad-hoc-comments-on-lb270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6-000m-revme-lb270-sec-adhoc-comments.xlsx" TargetMode="External"/><Relationship Id="rId5" Type="http://schemas.openxmlformats.org/officeDocument/2006/relationships/hyperlink" Target="https://mentor.ieee.org/802.11/dcn/21/11-21-0727-22-000m-revme-phy-comments.xls" TargetMode="External"/><Relationship Id="rId4" Type="http://schemas.openxmlformats.org/officeDocument/2006/relationships/hyperlink" Target="https://mentor.ieee.org/802.11/dcn/21/11-21-0793-36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6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39-06-000m-s1g-1024qa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44-06-000m-hpke-protected-password-identifier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4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6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1-000m-revme-wg-lb273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3-000m-revme-editor2-ad-hoc-comments-on-lb273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2-000m-revme-gen-ad-hoc-comments-on-lb273.xlsx" TargetMode="External"/><Relationship Id="rId7" Type="http://schemas.openxmlformats.org/officeDocument/2006/relationships/hyperlink" Target="https://mentor.ieee.org/802.11/dcn/23/11-23-0780-02-000m-revme-lb273-sec-adho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24-000m-revme-phy-comments.xls" TargetMode="External"/><Relationship Id="rId5" Type="http://schemas.openxmlformats.org/officeDocument/2006/relationships/hyperlink" Target="https://mentor.ieee.org/802.11/dcn/23/11-23-0858-04-000m-various-lb273-comments.docx" TargetMode="External"/><Relationship Id="rId4" Type="http://schemas.openxmlformats.org/officeDocument/2006/relationships/hyperlink" Target="https://mentor.ieee.org/802.11/dcn/21/11-21-0793-39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4-000m-revme-wg-lb270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6-000m-revme-gen-ad-hoc-comments-on-lb270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4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35-000m-revme-mac-comments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</a:t>
            </a:r>
            <a:r>
              <a:rPr lang="en-US" altLang="en-US" sz="2000" kern="0"/>
              <a:t>:</a:t>
            </a:r>
            <a:r>
              <a:rPr lang="en-US" altLang="en-US" sz="2000" b="0" kern="0"/>
              <a:t> 2023-05-18</a:t>
            </a:r>
            <a:endParaRPr lang="en-US" altLang="en-US" sz="2000" b="0" kern="0" dirty="0"/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99 – EDITOR1, EDITOR2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“MOTION-EDITOR1-2E”  (2 CIDs) in </a:t>
            </a:r>
            <a:r>
              <a:rPr lang="en-US" altLang="en-US" sz="18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ED2-270-07” (3 CIDs) in  </a:t>
            </a:r>
            <a:r>
              <a:rPr lang="en-US" altLang="en-US" sz="18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100 – GEN, MAC, PHY, SEC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E" (9 CIDs) in </a:t>
            </a:r>
            <a:r>
              <a:rPr lang="en-US" altLang="en-US" sz="1800" dirty="0">
                <a:hlinkClick r:id="rId3"/>
              </a:rPr>
              <a:t>https://mentor.ieee.org/802.11/dcn/22/11-22-2016-07-000m-revme-gen-ad-hoc-comments-on-lb270.xlsx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MAC-BC” tabs (25 CIDs), “Motion MAC-BD” (52 CIDs) with the exception of CID 3053 in </a:t>
            </a:r>
            <a:r>
              <a:rPr lang="en-US" altLang="en-US" sz="1800" dirty="0">
                <a:hlinkClick r:id="rId4"/>
              </a:rPr>
              <a:t>https://mentor.ieee.org/802.11/dcn/21/11-21-0793-36-000m-revme-mac-comments.xls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Q” tab (16 CIDs) in </a:t>
            </a:r>
            <a:r>
              <a:rPr lang="en-US" altLang="en-US" sz="1800" dirty="0">
                <a:hlinkClick r:id="rId5"/>
              </a:rPr>
              <a:t>https://mentor.ieee.org/802.11/dcn/21/11-21-0727-22-000m-revme-phy-comments.xls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(25 CIDs) in  </a:t>
            </a:r>
            <a:r>
              <a:rPr lang="en-US" altLang="en-US" sz="1800" dirty="0">
                <a:hlinkClick r:id="rId6"/>
              </a:rPr>
              <a:t>https://mentor.ieee.org/802.11/dcn/22/11-22-2020-05-000m-revme-lb270-sec-adhoc-comments.xlsx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101  – CID 3757 (MAC)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for CID 3757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dirty="0"/>
              <a:t>“Motion MAC 3757” tab in </a:t>
            </a:r>
            <a:r>
              <a:rPr lang="en-US" altLang="en-US" sz="2800" dirty="0">
                <a:hlinkClick r:id="rId3"/>
              </a:rPr>
              <a:t>https://mentor.ieee.org/802.11/dcn/21/11-21-0793-36-000m-revme-mac-comments.xls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102  – S1G 1024 QAM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https://mentor.ieee.org/802.11/dcn/23/11-23-0039-06-000m-s1g-1024qam.docx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Dave </a:t>
            </a:r>
            <a:r>
              <a:rPr lang="en-US" altLang="en-US" sz="2800" dirty="0" err="1"/>
              <a:t>Halasz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Jim </a:t>
            </a:r>
            <a:r>
              <a:rPr lang="en-US" altLang="en-US" sz="2800" dirty="0" err="1"/>
              <a:t>Petranovich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103  – Protected Password Identifiers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https://mentor.ieee.org/802.11/dcn/23/11-23-0044-06-000m-hpke-protected-password-identifiers.docx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 – yes; 19 – no; 0 - abstain. Motion fails.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3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104 – Insufficient Details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(25 CIDs) in </a:t>
            </a:r>
            <a:r>
              <a:rPr lang="en-US" altLang="en-US" sz="16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(16 CIDs) in </a:t>
            </a:r>
            <a:r>
              <a:rPr lang="en-US" altLang="en-US" sz="16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( 18 CIDs) in </a:t>
            </a:r>
            <a:r>
              <a:rPr lang="en-US" altLang="en-US" sz="16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“Submission Required” tab ( 140 CIDs) in </a:t>
            </a:r>
            <a:r>
              <a:rPr lang="en-US" altLang="en-US" sz="1600" dirty="0">
                <a:hlinkClick r:id="rId6"/>
              </a:rPr>
              <a:t>https://mentor.ieee.org/802.11/dcn/21/11-21-0793-36-000m-revme-mac-comments.xls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( 13 CIDs) in </a:t>
            </a:r>
            <a:r>
              <a:rPr lang="en-US" altLang="en-US" sz="1600" dirty="0">
                <a:hlinkClick r:id="rId7"/>
              </a:rPr>
              <a:t>https://mentor.ieee.org/802.11/dcn/21/11-21-0727-22-000m-revme-phy-comments.xls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( 63 CIDs) in </a:t>
            </a:r>
            <a:r>
              <a:rPr lang="en-US" altLang="en-US" sz="16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Graham Smith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15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105 </a:t>
            </a:r>
            <a:r>
              <a:rPr lang="en-US" altLang="en-US" dirty="0"/>
              <a:t>– More work Required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ED1: “More Work Required" (5 CIDs) in </a:t>
            </a:r>
            <a:r>
              <a:rPr lang="en-US" altLang="en-US" sz="14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ED2: “More Work Required " (3 CIDs) in </a:t>
            </a:r>
            <a:r>
              <a:rPr lang="en-US" altLang="en-US" sz="14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GEN: “GEN More Work - March” tab ( 13 CIDs) in </a:t>
            </a:r>
            <a:r>
              <a:rPr lang="en-US" altLang="en-US" sz="14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MAC: “More Work Required” tab ( 13 CIDs) and CID 3053 in </a:t>
            </a:r>
            <a:r>
              <a:rPr lang="en-US" altLang="en-US" sz="1400" dirty="0">
                <a:hlinkClick r:id="rId6"/>
              </a:rPr>
              <a:t>https://mentor.ieee.org/802.11/dcn/21/11-21-0793-36-000m-revme-mac-comments.xls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( 7 CIDs) in </a:t>
            </a:r>
            <a:r>
              <a:rPr lang="en-US" altLang="en-US" sz="1400" dirty="0">
                <a:hlinkClick r:id="rId7"/>
              </a:rPr>
              <a:t>https://mentor.ieee.org/802.11/dcn/21/11-21-0727-22-000m-revme-phy-comments.xls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SEC: “More Work Required” tab ( 1 CIDs) in </a:t>
            </a:r>
            <a:r>
              <a:rPr lang="en-US" altLang="en-US" sz="14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Dave </a:t>
            </a:r>
            <a:r>
              <a:rPr lang="en-US" altLang="en-US" sz="1600" dirty="0" err="1"/>
              <a:t>Halasz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Approved with 1 no vote.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51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106 – EDITOR1, EDITOR2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“Trivial Editorial Comments”  (27 CIDs) in </a:t>
            </a:r>
            <a:r>
              <a:rPr lang="en-US" altLang="en-US" sz="1800" dirty="0">
                <a:hlinkClick r:id="rId3"/>
              </a:rPr>
              <a:t>https://mentor.ieee.org/802.11/dcn/23/11-23-0834-01-000m-revme-wg-lb273-editor1-ad-hoc-comments.xlsx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ED2-273-01” (5 CIDs) and “Motion ED2-273-02” (51 CIDs)  in  </a:t>
            </a:r>
            <a:r>
              <a:rPr lang="en-US" altLang="en-US" sz="1800" dirty="0">
                <a:hlinkClick r:id="rId4"/>
              </a:rPr>
              <a:t>https://mentor.ieee.org/802.11/dcn/23/11-23-0778-03-000m-revme-editor2-ad-hoc-comments-on-lb273.xlsx</a:t>
            </a:r>
            <a:r>
              <a:rPr lang="en-US" altLang="en-US" sz="1800" dirty="0"/>
              <a:t>, for CID 4401, add an editing instruction “[Q]</a:t>
            </a:r>
            <a:r>
              <a:rPr lang="en-US" altLang="en-US" sz="1800" dirty="0" err="1"/>
              <a:t>m,n</a:t>
            </a:r>
            <a:r>
              <a:rPr lang="en-US" altLang="en-US" sz="1800" dirty="0"/>
              <a:t> indicates the element in row m and column n of matrix *Q*, where 1 ≤ m ≤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1 ≤ n ≤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, with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 being the number of rows and columns of ***delete the*** matrix Q, respectively.”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04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107 – GEN, MAC, PHY, SEC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"GEN Motion Orlando" (9 CIDs) in </a:t>
            </a:r>
            <a:r>
              <a:rPr lang="en-US" altLang="en-US" sz="1600" dirty="0">
                <a:hlinkClick r:id="rId3"/>
              </a:rPr>
              <a:t>https://mentor.ieee.org/802.11/dcn/23/11-23-0840-02-000m-revme-gen-ad-hoc-comments-on-lb273.xlsx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MAC-BE” tabs (13 CIDs) in </a:t>
            </a:r>
            <a:r>
              <a:rPr lang="en-US" altLang="en-US" sz="1600" dirty="0">
                <a:hlinkClick r:id="rId4"/>
              </a:rPr>
              <a:t>https://mentor.ieee.org/802.11/dcn/21/11-21-0793-39-000m-revme-mac-comments.xls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updating the document reference in the resolution of CID 4064 to </a:t>
            </a:r>
            <a:r>
              <a:rPr lang="en-US" altLang="en-US" sz="1600" dirty="0">
                <a:hlinkClick r:id="rId5"/>
              </a:rPr>
              <a:t>https://mentor.ieee.org/802.11/dcn/23/11-23-0858-04-000m-various-lb273-comments.docx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change resolution of CID 4047 to be: REVISED (MAC: 2023-05-17 15:39:25Z): Insert at the start of this sentence, "For the purposes of EDMG operation,"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R” tab (3 CIDs) in </a:t>
            </a:r>
            <a:r>
              <a:rPr lang="en-US" altLang="en-US" sz="1600" dirty="0">
                <a:hlinkClick r:id="rId6"/>
              </a:rPr>
              <a:t>https://mentor.ieee.org/802.11/dcn/21/11-21-0727-24-000m-revme-phy-comments.xls</a:t>
            </a:r>
            <a:r>
              <a:rPr lang="en-US" altLang="en-US" sz="1600" dirty="0"/>
              <a:t>, resolving CID 4019 as “REVISED. Change the beginning of 3rd paragraph of E.2.7.6 to "The Regulatory Info subfield in the Control field of the 6 GHz Operation Information field of the HE Operation element (#4019)expresses the current operational mode of the AP and is interpreted …“”,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A” tab (2 CID) in  </a:t>
            </a:r>
            <a:r>
              <a:rPr lang="en-US" altLang="en-US" sz="1600" dirty="0">
                <a:hlinkClick r:id="rId7"/>
              </a:rPr>
              <a:t>https://mentor.ieee.org/802.11/dcn/23/11-23-0780-02-000m-revme-lb273-sec-adhoc-comments.xlsx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53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108  – CID 4410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4410 on the “MAC motion CID 4410”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109  </a:t>
            </a:r>
            <a:r>
              <a:rPr lang="en-US" altLang="en-US" dirty="0"/>
              <a:t>– CID 4372 and 4003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4372 and 4003 on the “MAC motion CIDs 4372 and 4003” tab of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Abi Patil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0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96 – EDITOR1, EDITOR2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“MOTION-EDITOR1-2D”  (2 CIDs) in </a:t>
            </a:r>
            <a:r>
              <a:rPr lang="en-US" altLang="en-US" sz="1800" dirty="0">
                <a:hlinkClick r:id="rId3"/>
              </a:rPr>
              <a:t>https://mentor.ieee.org/802.11/dcn/22/11-22-1976-04-000m-revme-wg-lb270-editor1-ad-hoc-comments.xlsx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ED2-270-06” (2 CIDs) in  </a:t>
            </a:r>
            <a:r>
              <a:rPr lang="en-US" altLang="en-US" sz="1800" dirty="0">
                <a:hlinkClick r:id="rId4"/>
              </a:rPr>
              <a:t>https://mentor.ieee.org/802.11/dcn/22/11-22-1971-07-000m-revme-editor2-ad-hoc-comments-on-lb270.xlsx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97 – GEN, MAC, PHY, SEC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D" (13 CIDs) in </a:t>
            </a:r>
            <a:r>
              <a:rPr lang="en-US" altLang="en-US" sz="1800" dirty="0">
                <a:hlinkClick r:id="rId3"/>
              </a:rPr>
              <a:t>https://mentor.ieee.org/802.11/dcn/22/11-22-2016-06-000m-revme-gen-ad-hoc-comments-on-lb270.xlsx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MAC-BB” tabs (8 CIDs) with the exception of CID 3508 and CID 3267  in </a:t>
            </a:r>
            <a:r>
              <a:rPr lang="en-US" altLang="en-US" sz="1800" dirty="0">
                <a:hlinkClick r:id="rId4"/>
              </a:rPr>
              <a:t>https://mentor.ieee.org/802.11/dcn/21/11-21-0793-35-000m-revme-mac-comments.xls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P” tab (1 CIDs) in </a:t>
            </a:r>
            <a:r>
              <a:rPr lang="en-US" altLang="en-US" sz="1800" dirty="0">
                <a:hlinkClick r:id="rId5"/>
              </a:rPr>
              <a:t>https://mentor.ieee.org/802.11/dcn/21/11-21-0727-21-000m-revme-phy-comments.xls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(20 CIDs) in  </a:t>
            </a:r>
            <a:r>
              <a:rPr lang="en-US" altLang="en-US" sz="1800" dirty="0">
                <a:hlinkClick r:id="rId6"/>
              </a:rPr>
              <a:t>https://mentor.ieee.org/802.11/dcn/22/11-22-2020-04-000m-revme-lb270-sec-adhoc-comments.xlsx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98  – CIDs 3508 and 3267 (MAC)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resolution to CIDs 3508 and 3267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REVISED. Delete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"If beacon protection is enabled at the non-AP STA, Beacon frames that are received without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BIP protection shall be discarded. A WNM Notification Request frame may be used to report beacon protection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failure."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from the end of 12.5.3.6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Add before the final paragraph of 12.6.23, </a:t>
            </a:r>
            <a:r>
              <a:rPr lang="en-US" altLang="en-US" sz="1400" b="1" dirty="0"/>
              <a:t>at 4603.62 (relative to D2.0)</a:t>
            </a:r>
            <a:r>
              <a:rPr lang="en-US" altLang="en-US" sz="1400" dirty="0"/>
              <a:t>, as new paragraphs: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“If beacon protection is enabled at a non-AP STA, the STA shall discard Beacon frames without BIP protection received from its associated AP. The STA may use a WNM Notification Request frame to report beacon protection failure. If beacon protection is enabled at a non-AP STA, the STA should discard broadcast Probe Response frames received from its associated AP.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NOTE 1--An EDCA Parameter Set element might need to be retained if the element is not provided in Beacon frames.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NOTE 2--A broadcast Probe Response frame might be used as a presence indication.</a:t>
            </a:r>
            <a:r>
              <a:rPr lang="en-US" altLang="en-US" sz="1400" dirty="0"/>
              <a:t>”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And incorporate the text changes into the </a:t>
            </a:r>
            <a:r>
              <a:rPr lang="en-US" altLang="en-US" sz="1800" dirty="0" err="1"/>
              <a:t>TGme</a:t>
            </a:r>
            <a:r>
              <a:rPr lang="en-US" altLang="en-US" sz="1800" dirty="0"/>
              <a:t> draft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</a:t>
            </a:r>
            <a:r>
              <a:rPr lang="en-US" altLang="en-US" sz="1800" dirty="0" err="1"/>
              <a:t>Appeoved</a:t>
            </a:r>
            <a:r>
              <a:rPr lang="en-US" altLang="en-US" sz="1800" dirty="0"/>
              <a:t>.</a:t>
            </a:r>
            <a:endParaRPr lang="en-US" altLang="en-US" sz="11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60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112886</TotalTime>
  <Words>3037</Words>
  <Application>Microsoft Office PowerPoint</Application>
  <PresentationFormat>Widescreen</PresentationFormat>
  <Paragraphs>383</Paragraphs>
  <Slides>20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(2023-01-19)</vt:lpstr>
      <vt:lpstr>Motion 96 – EDITOR1, EDITOR2 CIDs (2023-02-17)</vt:lpstr>
      <vt:lpstr>Motion 97 – GEN, MAC, PHY, SEC CIDs (2023-02-17)</vt:lpstr>
      <vt:lpstr>Motion 98  – CIDs 3508 and 3267 (MAC) (2023-02-17)</vt:lpstr>
      <vt:lpstr>Motion 99 – EDITOR1, EDITOR2 CIDs (2023-03-16)</vt:lpstr>
      <vt:lpstr>Motion 100 – GEN, MAC, PHY, SEC CIDs (2023-03-16)</vt:lpstr>
      <vt:lpstr>Motion 101  – CID 3757 (MAC) (2023-03-16)</vt:lpstr>
      <vt:lpstr>Motion 102  – S1G 1024 QAM (2023-03-16)</vt:lpstr>
      <vt:lpstr>Motion 103  – Protected Password Identifiers (2023-03-16)</vt:lpstr>
      <vt:lpstr>Motion 104 – Insufficient Details CIDs (2023-03-16)</vt:lpstr>
      <vt:lpstr>Motion 105 – More work Required CIDs (2023-03-16)</vt:lpstr>
      <vt:lpstr>Motion 106 – EDITOR1, EDITOR2 CIDs (2023-05-18)</vt:lpstr>
      <vt:lpstr>Motion 107 – GEN, MAC, PHY, SEC CIDs (2023-05-18)</vt:lpstr>
      <vt:lpstr>Motion 108  – CID 4410 (MAC) (2023-05-18)</vt:lpstr>
      <vt:lpstr>Motion 109  – CID 4372 and 4003 (MAC) (2023-05-18)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4640</cp:revision>
  <cp:lastPrinted>2014-11-04T15:04:57Z</cp:lastPrinted>
  <dcterms:created xsi:type="dcterms:W3CDTF">2007-04-17T18:10:23Z</dcterms:created>
  <dcterms:modified xsi:type="dcterms:W3CDTF">2023-05-18T20:38:19Z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