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FC12A-DB6F-40A0-8CAF-47EEAF4EE6D0}" v="12" dt="2023-05-18T13:08:46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>
        <p:scale>
          <a:sx n="78" d="100"/>
          <a:sy n="78" d="100"/>
        </p:scale>
        <p:origin x="257" y="4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3EFC12A-DB6F-40A0-8CAF-47EEAF4EE6D0}"/>
    <pc:docChg chg="undo custSel delSld modSld modMainMaster addSection modSection">
      <pc:chgData name="Mike Montemurro" userId="40c20c913ca7511e" providerId="LiveId" clId="{D3EFC12A-DB6F-40A0-8CAF-47EEAF4EE6D0}" dt="2023-05-18T13:10:35.678" v="506" actId="20577"/>
      <pc:docMkLst>
        <pc:docMk/>
      </pc:docMkLst>
      <pc:sldChg chg="modSp mod">
        <pc:chgData name="Mike Montemurro" userId="40c20c913ca7511e" providerId="LiveId" clId="{D3EFC12A-DB6F-40A0-8CAF-47EEAF4EE6D0}" dt="2023-05-18T13:10:35.678" v="506" actId="20577"/>
        <pc:sldMkLst>
          <pc:docMk/>
          <pc:sldMk cId="2822743645" sldId="850"/>
        </pc:sldMkLst>
        <pc:spChg chg="mod">
          <ac:chgData name="Mike Montemurro" userId="40c20c913ca7511e" providerId="LiveId" clId="{D3EFC12A-DB6F-40A0-8CAF-47EEAF4EE6D0}" dt="2023-05-18T13:10:35.678" v="506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D3EFC12A-DB6F-40A0-8CAF-47EEAF4EE6D0}" dt="2023-05-18T12:45:55.233" v="134" actId="20577"/>
        <pc:sldMkLst>
          <pc:docMk/>
          <pc:sldMk cId="607804314" sldId="956"/>
        </pc:sldMkLst>
        <pc:spChg chg="mod">
          <ac:chgData name="Mike Montemurro" userId="40c20c913ca7511e" providerId="LiveId" clId="{D3EFC12A-DB6F-40A0-8CAF-47EEAF4EE6D0}" dt="2023-05-18T12:29:24.530" v="23" actId="20577"/>
          <ac:spMkLst>
            <pc:docMk/>
            <pc:sldMk cId="607804314" sldId="956"/>
            <ac:spMk id="9222" creationId="{00000000-0000-0000-0000-000000000000}"/>
          </ac:spMkLst>
        </pc:spChg>
        <pc:spChg chg="mod">
          <ac:chgData name="Mike Montemurro" userId="40c20c913ca7511e" providerId="LiveId" clId="{D3EFC12A-DB6F-40A0-8CAF-47EEAF4EE6D0}" dt="2023-05-18T12:45:55.233" v="134" actId="20577"/>
          <ac:spMkLst>
            <pc:docMk/>
            <pc:sldMk cId="607804314" sldId="95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3EFC12A-DB6F-40A0-8CAF-47EEAF4EE6D0}" dt="2023-05-18T13:08:51.461" v="502" actId="20577"/>
        <pc:sldMkLst>
          <pc:docMk/>
          <pc:sldMk cId="1132253242" sldId="957"/>
        </pc:sldMkLst>
        <pc:spChg chg="mod">
          <ac:chgData name="Mike Montemurro" userId="40c20c913ca7511e" providerId="LiveId" clId="{D3EFC12A-DB6F-40A0-8CAF-47EEAF4EE6D0}" dt="2023-05-18T12:29:32.212" v="27" actId="20577"/>
          <ac:spMkLst>
            <pc:docMk/>
            <pc:sldMk cId="1132253242" sldId="957"/>
            <ac:spMk id="9222" creationId="{00000000-0000-0000-0000-000000000000}"/>
          </ac:spMkLst>
        </pc:spChg>
        <pc:spChg chg="mod">
          <ac:chgData name="Mike Montemurro" userId="40c20c913ca7511e" providerId="LiveId" clId="{D3EFC12A-DB6F-40A0-8CAF-47EEAF4EE6D0}" dt="2023-05-18T13:08:51.461" v="502" actId="20577"/>
          <ac:spMkLst>
            <pc:docMk/>
            <pc:sldMk cId="1132253242" sldId="95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3EFC12A-DB6F-40A0-8CAF-47EEAF4EE6D0}" dt="2023-05-18T12:55:35.085" v="340" actId="20577"/>
        <pc:sldMkLst>
          <pc:docMk/>
          <pc:sldMk cId="369533913" sldId="958"/>
        </pc:sldMkLst>
        <pc:spChg chg="mod">
          <ac:chgData name="Mike Montemurro" userId="40c20c913ca7511e" providerId="LiveId" clId="{D3EFC12A-DB6F-40A0-8CAF-47EEAF4EE6D0}" dt="2023-05-18T12:52:11.602" v="172" actId="20577"/>
          <ac:spMkLst>
            <pc:docMk/>
            <pc:sldMk cId="369533913" sldId="958"/>
            <ac:spMk id="9222" creationId="{00000000-0000-0000-0000-000000000000}"/>
          </ac:spMkLst>
        </pc:spChg>
        <pc:spChg chg="mod">
          <ac:chgData name="Mike Montemurro" userId="40c20c913ca7511e" providerId="LiveId" clId="{D3EFC12A-DB6F-40A0-8CAF-47EEAF4EE6D0}" dt="2023-05-18T12:55:35.085" v="340" actId="20577"/>
          <ac:spMkLst>
            <pc:docMk/>
            <pc:sldMk cId="369533913" sldId="95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D3EFC12A-DB6F-40A0-8CAF-47EEAF4EE6D0}" dt="2023-05-18T12:57:26.621" v="363"/>
        <pc:sldMkLst>
          <pc:docMk/>
          <pc:sldMk cId="1507205082" sldId="959"/>
        </pc:sldMkLst>
        <pc:spChg chg="mod">
          <ac:chgData name="Mike Montemurro" userId="40c20c913ca7511e" providerId="LiveId" clId="{D3EFC12A-DB6F-40A0-8CAF-47EEAF4EE6D0}" dt="2023-05-18T12:56:24.018" v="362" actId="20577"/>
          <ac:spMkLst>
            <pc:docMk/>
            <pc:sldMk cId="1507205082" sldId="959"/>
            <ac:spMk id="9222" creationId="{00000000-0000-0000-0000-000000000000}"/>
          </ac:spMkLst>
        </pc:spChg>
        <pc:spChg chg="mod">
          <ac:chgData name="Mike Montemurro" userId="40c20c913ca7511e" providerId="LiveId" clId="{D3EFC12A-DB6F-40A0-8CAF-47EEAF4EE6D0}" dt="2023-05-18T12:57:26.621" v="363"/>
          <ac:spMkLst>
            <pc:docMk/>
            <pc:sldMk cId="1507205082" sldId="959"/>
            <ac:spMk id="9223" creationId="{00000000-0000-0000-0000-000000000000}"/>
          </ac:spMkLst>
        </pc:spChg>
      </pc:sldChg>
      <pc:sldChg chg="del">
        <pc:chgData name="Mike Montemurro" userId="40c20c913ca7511e" providerId="LiveId" clId="{D3EFC12A-DB6F-40A0-8CAF-47EEAF4EE6D0}" dt="2023-05-18T12:55:45.769" v="341" actId="47"/>
        <pc:sldMkLst>
          <pc:docMk/>
          <pc:sldMk cId="2437239131" sldId="959"/>
        </pc:sldMkLst>
      </pc:sldChg>
      <pc:sldMasterChg chg="modSp mod">
        <pc:chgData name="Mike Montemurro" userId="40c20c913ca7511e" providerId="LiveId" clId="{D3EFC12A-DB6F-40A0-8CAF-47EEAF4EE6D0}" dt="2023-05-18T12:28:06.231" v="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3EFC12A-DB6F-40A0-8CAF-47EEAF4EE6D0}" dt="2023-05-18T12:28:06.231" v="5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D3EFC12A-DB6F-40A0-8CAF-47EEAF4EE6D0}" dt="2023-05-18T12:28:00.017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2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3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</a:t>
            </a:r>
            <a:r>
              <a:rPr lang="en-US" altLang="en-US" sz="2000" kern="0"/>
              <a:t>:</a:t>
            </a:r>
            <a:r>
              <a:rPr lang="en-US" altLang="en-US" sz="2000" b="0" kern="0"/>
              <a:t> 2023-05-18</a:t>
            </a:r>
            <a:endParaRPr lang="en-US" altLang="en-US" sz="2000" b="0" kern="0" dirty="0"/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in  </a:t>
            </a:r>
            <a:r>
              <a:rPr lang="en-US" altLang="en-US" sz="1800" dirty="0">
                <a:hlinkClick r:id="rId4"/>
              </a:rPr>
              <a:t>https://mentor.ieee.org/802.11/dcn/23/11-23-0778-02-000m-revme-editor2-ad-hoc-comments-on-lb273.xlsx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Orlando" (9 CIDs) in </a:t>
            </a:r>
            <a:r>
              <a:rPr lang="en-US" altLang="en-US" sz="18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MAC-BE” tabs (13 CIDs) in </a:t>
            </a:r>
            <a:r>
              <a:rPr lang="en-US" altLang="en-US" sz="1800" dirty="0">
                <a:hlinkClick r:id="rId4"/>
              </a:rPr>
              <a:t>https://mentor.ieee.org/802.11/dcn/21/11-21-0793-39-000m-revme-mac-comments.xls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updating the document reference in the resolution of CID 4064 to </a:t>
            </a:r>
            <a:r>
              <a:rPr lang="en-US" altLang="en-US" sz="1800" dirty="0">
                <a:hlinkClick r:id="rId5"/>
              </a:rPr>
              <a:t>https://mentor.ieee.org/802.11/dcn/23/11-23-0858-03-000m-various-lb273-comments.docx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R” tab (3 CIDs) in </a:t>
            </a:r>
            <a:r>
              <a:rPr lang="en-US" altLang="en-US" sz="1800" dirty="0">
                <a:hlinkClick r:id="rId6"/>
              </a:rPr>
              <a:t>htt</a:t>
            </a:r>
            <a:r>
              <a:rPr lang="en-US" altLang="en-US" sz="1800" dirty="0">
                <a:hlinkClick r:id="rId6"/>
              </a:rPr>
              <a:t>p</a:t>
            </a:r>
            <a:r>
              <a:rPr lang="en-US" altLang="en-US" sz="1800" dirty="0">
                <a:hlinkClick r:id="rId6"/>
              </a:rPr>
              <a:t>s://mentor.ieee.org/802.11/dcn/21/11-21-0727-24-000m-revme-phy-comments.xls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A” tab (2 CID) in  </a:t>
            </a:r>
            <a:r>
              <a:rPr lang="en-US" altLang="en-US" sz="1800" dirty="0">
                <a:hlinkClick r:id="rId7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in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CIDs 4372 and 4003” tab of in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112840</TotalTime>
  <Words>2869</Words>
  <Application>Microsoft Office PowerPoint</Application>
  <PresentationFormat>Widescreen</PresentationFormat>
  <Paragraphs>381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108  – CID 4372 and 4003 (MAC) (2023-05-18)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4639</cp:revision>
  <cp:lastPrinted>2014-11-04T15:04:57Z</cp:lastPrinted>
  <dcterms:created xsi:type="dcterms:W3CDTF">2007-04-17T18:10:23Z</dcterms:created>
  <dcterms:modified xsi:type="dcterms:W3CDTF">2023-05-18T13:10:43Z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