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71" d="100"/>
          <a:sy n="71" d="100"/>
        </p:scale>
        <p:origin x="528" y="31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5B791169-9603-459E-B8CA-290BE690102B}"/>
    <pc:docChg chg="modMainMaster">
      <pc:chgData name="Mike Montemurro" userId="40c20c913ca7511e" providerId="LiveId" clId="{5B791169-9603-459E-B8CA-290BE690102B}" dt="2023-03-16T22:33:21.589" v="1" actId="20577"/>
      <pc:docMkLst>
        <pc:docMk/>
      </pc:docMkLst>
      <pc:sldMasterChg chg="modSp mod">
        <pc:chgData name="Mike Montemurro" userId="40c20c913ca7511e" providerId="LiveId" clId="{5B791169-9603-459E-B8CA-290BE690102B}" dt="2023-03-16T22:33:21.589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5B791169-9603-459E-B8CA-290BE690102B}" dt="2023-03-16T22:33:21.58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r5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2023-03-16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112797</TotalTime>
  <Words>2328</Words>
  <Application>Microsoft Office PowerPoint</Application>
  <PresentationFormat>Widescreen</PresentationFormat>
  <Paragraphs>304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4638</cp:revision>
  <cp:lastPrinted>2014-11-04T15:04:57Z</cp:lastPrinted>
  <dcterms:created xsi:type="dcterms:W3CDTF">2007-04-17T18:10:23Z</dcterms:created>
  <dcterms:modified xsi:type="dcterms:W3CDTF">2023-03-16T22:33:31Z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