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850" r:id="rId2"/>
    <p:sldId id="851" r:id="rId3"/>
    <p:sldId id="895" r:id="rId4"/>
    <p:sldId id="879" r:id="rId5"/>
    <p:sldId id="943" r:id="rId6"/>
    <p:sldId id="946" r:id="rId7"/>
    <p:sldId id="947" r:id="rId8"/>
    <p:sldId id="948" r:id="rId9"/>
    <p:sldId id="949" r:id="rId10"/>
    <p:sldId id="950" r:id="rId11"/>
    <p:sldId id="951" r:id="rId12"/>
    <p:sldId id="955" r:id="rId13"/>
    <p:sldId id="952" r:id="rId14"/>
    <p:sldId id="953" r:id="rId15"/>
    <p:sldId id="937" r:id="rId16"/>
    <p:sldId id="954" r:id="rId17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</p14:sldIdLst>
        </p14:section>
        <p14:section name="Untitled Section" id="{81441D95-A017-4A3D-8256-78B00FBC397B}">
          <p14:sldIdLst>
            <p14:sldId id="895"/>
            <p14:sldId id="879"/>
            <p14:sldId id="943"/>
            <p14:sldId id="946"/>
            <p14:sldId id="947"/>
            <p14:sldId id="948"/>
            <p14:sldId id="949"/>
            <p14:sldId id="950"/>
            <p14:sldId id="951"/>
            <p14:sldId id="955"/>
            <p14:sldId id="952"/>
            <p14:sldId id="953"/>
            <p14:sldId id="937"/>
            <p14:sldId id="954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BCE21E-1240-40A4-B207-EB8D93256507}" v="25" dt="2023-03-16T21:15:04.5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10" autoAdjust="0"/>
    <p:restoredTop sz="89250" autoAdjust="0"/>
  </p:normalViewPr>
  <p:slideViewPr>
    <p:cSldViewPr>
      <p:cViewPr varScale="1">
        <p:scale>
          <a:sx n="71" d="100"/>
          <a:sy n="71" d="100"/>
        </p:scale>
        <p:origin x="528" y="31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87BCE21E-1240-40A4-B207-EB8D93256507}"/>
    <pc:docChg chg="custSel addSld modSld sldOrd modMainMaster">
      <pc:chgData name="Mike Montemurro" userId="40c20c913ca7511e" providerId="LiveId" clId="{87BCE21E-1240-40A4-B207-EB8D93256507}" dt="2023-03-16T21:21:51.627" v="857" actId="20577"/>
      <pc:docMkLst>
        <pc:docMk/>
      </pc:docMkLst>
      <pc:sldChg chg="modSp mod">
        <pc:chgData name="Mike Montemurro" userId="40c20c913ca7511e" providerId="LiveId" clId="{87BCE21E-1240-40A4-B207-EB8D93256507}" dt="2023-03-15T13:09:48.654" v="3" actId="20577"/>
        <pc:sldMkLst>
          <pc:docMk/>
          <pc:sldMk cId="2822743645" sldId="850"/>
        </pc:sldMkLst>
        <pc:spChg chg="mod">
          <ac:chgData name="Mike Montemurro" userId="40c20c913ca7511e" providerId="LiveId" clId="{87BCE21E-1240-40A4-B207-EB8D93256507}" dt="2023-03-15T13:09:48.654" v="3" actId="20577"/>
          <ac:spMkLst>
            <pc:docMk/>
            <pc:sldMk cId="2822743645" sldId="850"/>
            <ac:spMk id="5" creationId="{5C289E12-1085-4168-A398-0F7249308ABA}"/>
          </ac:spMkLst>
        </pc:spChg>
      </pc:sldChg>
      <pc:sldChg chg="modSp mod">
        <pc:chgData name="Mike Montemurro" userId="40c20c913ca7511e" providerId="LiveId" clId="{87BCE21E-1240-40A4-B207-EB8D93256507}" dt="2023-03-16T21:21:27.469" v="852" actId="20577"/>
        <pc:sldMkLst>
          <pc:docMk/>
          <pc:sldMk cId="771715125" sldId="937"/>
        </pc:sldMkLst>
        <pc:spChg chg="mod">
          <ac:chgData name="Mike Montemurro" userId="40c20c913ca7511e" providerId="LiveId" clId="{87BCE21E-1240-40A4-B207-EB8D93256507}" dt="2023-03-16T18:34:46.644" v="580" actId="20577"/>
          <ac:spMkLst>
            <pc:docMk/>
            <pc:sldMk cId="771715125" sldId="937"/>
            <ac:spMk id="9222" creationId="{00000000-0000-0000-0000-000000000000}"/>
          </ac:spMkLst>
        </pc:spChg>
        <pc:spChg chg="mod">
          <ac:chgData name="Mike Montemurro" userId="40c20c913ca7511e" providerId="LiveId" clId="{87BCE21E-1240-40A4-B207-EB8D93256507}" dt="2023-03-16T21:21:27.469" v="852" actId="20577"/>
          <ac:spMkLst>
            <pc:docMk/>
            <pc:sldMk cId="771715125" sldId="937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87BCE21E-1240-40A4-B207-EB8D93256507}" dt="2023-03-16T21:13:51.892" v="602" actId="20577"/>
        <pc:sldMkLst>
          <pc:docMk/>
          <pc:sldMk cId="3551841316" sldId="950"/>
        </pc:sldMkLst>
        <pc:spChg chg="mod">
          <ac:chgData name="Mike Montemurro" userId="40c20c913ca7511e" providerId="LiveId" clId="{87BCE21E-1240-40A4-B207-EB8D93256507}" dt="2023-03-15T13:28:15.952" v="222" actId="20577"/>
          <ac:spMkLst>
            <pc:docMk/>
            <pc:sldMk cId="3551841316" sldId="950"/>
            <ac:spMk id="9222" creationId="{00000000-0000-0000-0000-000000000000}"/>
          </ac:spMkLst>
        </pc:spChg>
        <pc:spChg chg="mod">
          <ac:chgData name="Mike Montemurro" userId="40c20c913ca7511e" providerId="LiveId" clId="{87BCE21E-1240-40A4-B207-EB8D93256507}" dt="2023-03-16T21:13:51.892" v="602" actId="20577"/>
          <ac:spMkLst>
            <pc:docMk/>
            <pc:sldMk cId="3551841316" sldId="950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87BCE21E-1240-40A4-B207-EB8D93256507}" dt="2023-03-16T21:20:35.471" v="827" actId="20577"/>
        <pc:sldMkLst>
          <pc:docMk/>
          <pc:sldMk cId="345195397" sldId="951"/>
        </pc:sldMkLst>
        <pc:spChg chg="mod">
          <ac:chgData name="Mike Montemurro" userId="40c20c913ca7511e" providerId="LiveId" clId="{87BCE21E-1240-40A4-B207-EB8D93256507}" dt="2023-03-15T13:28:05.517" v="218" actId="20577"/>
          <ac:spMkLst>
            <pc:docMk/>
            <pc:sldMk cId="345195397" sldId="951"/>
            <ac:spMk id="9222" creationId="{00000000-0000-0000-0000-000000000000}"/>
          </ac:spMkLst>
        </pc:spChg>
        <pc:spChg chg="mod">
          <ac:chgData name="Mike Montemurro" userId="40c20c913ca7511e" providerId="LiveId" clId="{87BCE21E-1240-40A4-B207-EB8D93256507}" dt="2023-03-16T21:20:35.471" v="827" actId="20577"/>
          <ac:spMkLst>
            <pc:docMk/>
            <pc:sldMk cId="345195397" sldId="951"/>
            <ac:spMk id="9223" creationId="{00000000-0000-0000-0000-000000000000}"/>
          </ac:spMkLst>
        </pc:spChg>
      </pc:sldChg>
      <pc:sldChg chg="modSp add mod">
        <pc:chgData name="Mike Montemurro" userId="40c20c913ca7511e" providerId="LiveId" clId="{87BCE21E-1240-40A4-B207-EB8D93256507}" dt="2023-03-16T18:34:27.209" v="576" actId="20577"/>
        <pc:sldMkLst>
          <pc:docMk/>
          <pc:sldMk cId="74858582" sldId="952"/>
        </pc:sldMkLst>
        <pc:spChg chg="mod">
          <ac:chgData name="Mike Montemurro" userId="40c20c913ca7511e" providerId="LiveId" clId="{87BCE21E-1240-40A4-B207-EB8D93256507}" dt="2023-03-16T18:34:27.209" v="576" actId="20577"/>
          <ac:spMkLst>
            <pc:docMk/>
            <pc:sldMk cId="74858582" sldId="952"/>
            <ac:spMk id="9222" creationId="{00000000-0000-0000-0000-000000000000}"/>
          </ac:spMkLst>
        </pc:spChg>
        <pc:spChg chg="mod">
          <ac:chgData name="Mike Montemurro" userId="40c20c913ca7511e" providerId="LiveId" clId="{87BCE21E-1240-40A4-B207-EB8D93256507}" dt="2023-03-15T13:26:39.802" v="172" actId="20577"/>
          <ac:spMkLst>
            <pc:docMk/>
            <pc:sldMk cId="74858582" sldId="952"/>
            <ac:spMk id="9223" creationId="{00000000-0000-0000-0000-000000000000}"/>
          </ac:spMkLst>
        </pc:spChg>
      </pc:sldChg>
      <pc:sldChg chg="modSp mod ord">
        <pc:chgData name="Mike Montemurro" userId="40c20c913ca7511e" providerId="LiveId" clId="{87BCE21E-1240-40A4-B207-EB8D93256507}" dt="2023-03-16T18:34:41.119" v="578" actId="20577"/>
        <pc:sldMkLst>
          <pc:docMk/>
          <pc:sldMk cId="3218943659" sldId="953"/>
        </pc:sldMkLst>
        <pc:spChg chg="mod">
          <ac:chgData name="Mike Montemurro" userId="40c20c913ca7511e" providerId="LiveId" clId="{87BCE21E-1240-40A4-B207-EB8D93256507}" dt="2023-03-16T18:34:41.119" v="578" actId="20577"/>
          <ac:spMkLst>
            <pc:docMk/>
            <pc:sldMk cId="3218943659" sldId="953"/>
            <ac:spMk id="9222" creationId="{00000000-0000-0000-0000-000000000000}"/>
          </ac:spMkLst>
        </pc:spChg>
        <pc:spChg chg="mod">
          <ac:chgData name="Mike Montemurro" userId="40c20c913ca7511e" providerId="LiveId" clId="{87BCE21E-1240-40A4-B207-EB8D93256507}" dt="2023-03-15T13:27:33.180" v="206" actId="20577"/>
          <ac:spMkLst>
            <pc:docMk/>
            <pc:sldMk cId="3218943659" sldId="953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87BCE21E-1240-40A4-B207-EB8D93256507}" dt="2023-03-16T21:21:51.627" v="857" actId="20577"/>
        <pc:sldMkLst>
          <pc:docMk/>
          <pc:sldMk cId="3384251921" sldId="954"/>
        </pc:sldMkLst>
        <pc:spChg chg="mod">
          <ac:chgData name="Mike Montemurro" userId="40c20c913ca7511e" providerId="LiveId" clId="{87BCE21E-1240-40A4-B207-EB8D93256507}" dt="2023-03-16T18:34:51.186" v="582" actId="20577"/>
          <ac:spMkLst>
            <pc:docMk/>
            <pc:sldMk cId="3384251921" sldId="954"/>
            <ac:spMk id="9222" creationId="{00000000-0000-0000-0000-000000000000}"/>
          </ac:spMkLst>
        </pc:spChg>
        <pc:spChg chg="mod">
          <ac:chgData name="Mike Montemurro" userId="40c20c913ca7511e" providerId="LiveId" clId="{87BCE21E-1240-40A4-B207-EB8D93256507}" dt="2023-03-16T21:21:51.627" v="857" actId="20577"/>
          <ac:spMkLst>
            <pc:docMk/>
            <pc:sldMk cId="3384251921" sldId="954"/>
            <ac:spMk id="9223" creationId="{00000000-0000-0000-0000-000000000000}"/>
          </ac:spMkLst>
        </pc:spChg>
      </pc:sldChg>
      <pc:sldChg chg="modSp add mod">
        <pc:chgData name="Mike Montemurro" userId="40c20c913ca7511e" providerId="LiveId" clId="{87BCE21E-1240-40A4-B207-EB8D93256507}" dt="2023-03-16T21:18:29.946" v="756" actId="20577"/>
        <pc:sldMkLst>
          <pc:docMk/>
          <pc:sldMk cId="2852231568" sldId="955"/>
        </pc:sldMkLst>
        <pc:spChg chg="mod">
          <ac:chgData name="Mike Montemurro" userId="40c20c913ca7511e" providerId="LiveId" clId="{87BCE21E-1240-40A4-B207-EB8D93256507}" dt="2023-03-16T21:18:17.459" v="748" actId="20577"/>
          <ac:spMkLst>
            <pc:docMk/>
            <pc:sldMk cId="2852231568" sldId="955"/>
            <ac:spMk id="9222" creationId="{00000000-0000-0000-0000-000000000000}"/>
          </ac:spMkLst>
        </pc:spChg>
        <pc:spChg chg="mod">
          <ac:chgData name="Mike Montemurro" userId="40c20c913ca7511e" providerId="LiveId" clId="{87BCE21E-1240-40A4-B207-EB8D93256507}" dt="2023-03-16T21:18:29.946" v="756" actId="20577"/>
          <ac:spMkLst>
            <pc:docMk/>
            <pc:sldMk cId="2852231568" sldId="955"/>
            <ac:spMk id="9223" creationId="{00000000-0000-0000-0000-000000000000}"/>
          </ac:spMkLst>
        </pc:spChg>
      </pc:sldChg>
      <pc:sldMasterChg chg="modSp mod">
        <pc:chgData name="Mike Montemurro" userId="40c20c913ca7511e" providerId="LiveId" clId="{87BCE21E-1240-40A4-B207-EB8D93256507}" dt="2023-03-15T13:10:36.644" v="16" actId="20577"/>
        <pc:sldMasterMkLst>
          <pc:docMk/>
          <pc:sldMasterMk cId="0" sldId="2147483648"/>
        </pc:sldMasterMkLst>
        <pc:spChg chg="mod">
          <ac:chgData name="Mike Montemurro" userId="40c20c913ca7511e" providerId="LiveId" clId="{87BCE21E-1240-40A4-B207-EB8D93256507}" dt="2023-03-15T13:10:29.807" v="1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Mike Montemurro" userId="40c20c913ca7511e" providerId="LiveId" clId="{87BCE21E-1240-40A4-B207-EB8D93256507}" dt="2023-03-15T13:10:36.644" v="16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11208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36330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624528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640144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436386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10383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2188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06043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028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779251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305500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508731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17272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73815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5777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5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802.11-23/</a:t>
            </a:r>
            <a:r>
              <a:rPr lang="en-US" altLang="zh-CN" sz="1800" b="1" dirty="0"/>
              <a:t>0024</a:t>
            </a:r>
            <a:r>
              <a:rPr lang="en-US" altLang="en-US" sz="1800" b="1" dirty="0"/>
              <a:t>r4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1820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March 2023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976-06-000m-revme-wg-lb270-editor1-ad-hoc-comments.xls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1971-10-000m-revme-editor2-ad-hoc-comments-on-lb270.xls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2016-07-000m-revme-gen-ad-hoc-comments-on-lb270.xls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2020-06-000m-revme-lb270-sec-adhoc-comments.xlsx" TargetMode="External"/><Relationship Id="rId5" Type="http://schemas.openxmlformats.org/officeDocument/2006/relationships/hyperlink" Target="https://mentor.ieee.org/802.11/dcn/21/11-21-0727-22-000m-revme-phy-comments.xls" TargetMode="External"/><Relationship Id="rId4" Type="http://schemas.openxmlformats.org/officeDocument/2006/relationships/hyperlink" Target="https://mentor.ieee.org/802.11/dcn/21/11-21-0793-36-000m-revme-mac-comments.xl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36-000m-revme-mac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039-06-000m-s1g-1024qam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044-06-000m-hpke-protected-password-identifiers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2020-06-000m-revme-lb270-sec-adhoc-comments.xlsx" TargetMode="External"/><Relationship Id="rId3" Type="http://schemas.openxmlformats.org/officeDocument/2006/relationships/hyperlink" Target="https://mentor.ieee.org/802.11/dcn/22/11-22-1976-04-000m-revme-wg-lb270-editor1-ad-hoc-comments.xlsx" TargetMode="External"/><Relationship Id="rId7" Type="http://schemas.openxmlformats.org/officeDocument/2006/relationships/hyperlink" Target="https://mentor.ieee.org/802.11/dcn/21/11-21-0727-22-000m-revme-phy-comments.xls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93-36-000m-revme-mac-comments.xls" TargetMode="External"/><Relationship Id="rId5" Type="http://schemas.openxmlformats.org/officeDocument/2006/relationships/hyperlink" Target="https://mentor.ieee.org/802.11/dcn/22/11-22-2016-07-000m-revme-gen-ad-hoc-comments-on-lb270.xlsx" TargetMode="External"/><Relationship Id="rId4" Type="http://schemas.openxmlformats.org/officeDocument/2006/relationships/hyperlink" Target="https://mentor.ieee.org/802.11/dcn/22/11-22-1971-09-000m-revme-editor2-ad-hoc-comments-on-lb270.xlsx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2020-06-000m-revme-lb270-sec-adhoc-comments.xlsx" TargetMode="External"/><Relationship Id="rId3" Type="http://schemas.openxmlformats.org/officeDocument/2006/relationships/hyperlink" Target="https://mentor.ieee.org/802.11/dcn/22/11-22-1976-06-000m-revme-wg-lb270-editor1-ad-hoc-comments.xlsx" TargetMode="External"/><Relationship Id="rId7" Type="http://schemas.openxmlformats.org/officeDocument/2006/relationships/hyperlink" Target="https://mentor.ieee.org/802.11/dcn/21/11-21-0727-22-000m-revme-phy-comments.xls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93-36-000m-revme-mac-comments.xls" TargetMode="External"/><Relationship Id="rId5" Type="http://schemas.openxmlformats.org/officeDocument/2006/relationships/hyperlink" Target="https://mentor.ieee.org/802.11/dcn/22/11-22-2016-07-000m-revme-gen-ad-hoc-comments-on-lb270.xlsx" TargetMode="External"/><Relationship Id="rId4" Type="http://schemas.openxmlformats.org/officeDocument/2006/relationships/hyperlink" Target="https://mentor.ieee.org/802.11/dcn/22/11-22-1971-09-000m-revme-editor2-ad-hoc-comments-on-lb270.xls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976-03-000m-revme-wg-lb270-editor1-ad-hoc-comments.xls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1/dcn/22/11-22-1971-05-000m-revme-editor2-ad-hoc-comments-on-lb270.xlsx" TargetMode="External"/><Relationship Id="rId4" Type="http://schemas.openxmlformats.org/officeDocument/2006/relationships/hyperlink" Target="https://mentor.ieee.org/802.11/dcn/22/11-22-2072-03-000m-proposed-resolution-for-revme-lb270-editor1-ad-hoc-comments.docx)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2020-03-000m-revme-lb270-sec-adhoc-comments.xlsx" TargetMode="External"/><Relationship Id="rId5" Type="http://schemas.openxmlformats.org/officeDocument/2006/relationships/hyperlink" Target="https://mentor.ieee.org/802.11/dcn/21/11-21-0727-20-000m-revme-phy-comments.xls" TargetMode="External"/><Relationship Id="rId4" Type="http://schemas.openxmlformats.org/officeDocument/2006/relationships/hyperlink" Target="https://mentor.ieee.org/802.11/dcn/21/11-21-0793-08-000m-revme-mac-comments.xl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2020-03-000m-revme-lb270-sec-adhoc-comments.xls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976-04-000m-revme-wg-lb270-editor1-ad-hoc-comments.xls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1971-05-000m-revme-editor2-ad-hoc-comments-on-lb270.xlsx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2016-06-000m-revme-gen-ad-hoc-comments-on-lb270.xls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2020-04-000m-revme-lb270-sec-adhoc-comments.xlsx" TargetMode="External"/><Relationship Id="rId5" Type="http://schemas.openxmlformats.org/officeDocument/2006/relationships/hyperlink" Target="https://mentor.ieee.org/802.11/dcn/21/11-21-0727-20-000m-revme-phy-comments.xls" TargetMode="External"/><Relationship Id="rId4" Type="http://schemas.openxmlformats.org/officeDocument/2006/relationships/hyperlink" Target="https://mentor.ieee.org/802.11/dcn/21/11-21-0793-35-000m-revme-mac-comments.xls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2023-03-16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9760" imgH="2544840" progId="Word.Document.8">
                  <p:embed/>
                </p:oleObj>
              </mc:Choice>
              <mc:Fallback>
                <p:oleObj name="Document" r:id="rId3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99 – EDITOR1, EDITOR2 CIDs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133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“MOTION-EDITOR1-2E”  (2 CIDs) in </a:t>
            </a:r>
            <a:r>
              <a:rPr lang="en-US" altLang="en-US" sz="1800" dirty="0">
                <a:hlinkClick r:id="rId3"/>
              </a:rPr>
              <a:t>https://mentor.ieee.org/802.11/dcn/22/11-22-1976-06-000m-revme-wg-lb270-editor1-ad-hoc-comments.xlsx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ED2-270-07” (3 CIDs) in  </a:t>
            </a:r>
            <a:r>
              <a:rPr lang="en-US" altLang="en-US" sz="1800" dirty="0">
                <a:hlinkClick r:id="rId4"/>
              </a:rPr>
              <a:t>https://mentor.ieee.org/802.11/dcn/22/11-22-1971-10-000m-revme-editor2-ad-hoc-comments-on-lb270.xlsx</a:t>
            </a:r>
            <a:r>
              <a:rPr lang="en-US" altLang="en-US" sz="1800" dirty="0"/>
              <a:t> 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&lt;&gt;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&lt;&gt;. &lt;&gt;.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841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100 – GEN, MAC, PHY, SEC CIDs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"GEN Motion E" (9 CIDs) in </a:t>
            </a:r>
            <a:r>
              <a:rPr lang="en-US" altLang="en-US" sz="1800" dirty="0">
                <a:hlinkClick r:id="rId3"/>
              </a:rPr>
              <a:t>https://mentor.ieee.org/802.11/dcn/22/11-22-2016-07-000m-revme-gen-ad-hoc-comments-on-lb270.xlsx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MAC-BC” tabs (25 CIDs), “Motion MAC-BD” (52 CIDs) in </a:t>
            </a:r>
            <a:r>
              <a:rPr lang="en-US" altLang="en-US" sz="1800" dirty="0">
                <a:hlinkClick r:id="rId4"/>
              </a:rPr>
              <a:t>https://mentor.ieee.org/802.11/dcn/21/11-21-0793-36-000m-revme-mac-comments.xls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Q” tab (16 CIDs) in </a:t>
            </a:r>
            <a:r>
              <a:rPr lang="en-US" altLang="en-US" sz="1800" dirty="0">
                <a:hlinkClick r:id="rId5"/>
              </a:rPr>
              <a:t>https://mentor.ieee.org/802.11/dcn/21/11-21-0727-22-000m-revme-phy-comments.xls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J” tab (25 CIDs) in  </a:t>
            </a:r>
            <a:r>
              <a:rPr lang="en-US" altLang="en-US" sz="1800" dirty="0">
                <a:hlinkClick r:id="rId6"/>
              </a:rPr>
              <a:t>https://mentor.ieee.org/802.11/dcn/22/11-22-2020-05-000m-revme-lb270-sec-adhoc-comments.xlsx</a:t>
            </a:r>
            <a:r>
              <a:rPr lang="en-US" altLang="en-US" sz="18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&lt;&gt;. &lt;&gt;.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5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101  – CID 3757 (MAC)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Incorporate the changes for CID 3757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2800" dirty="0"/>
              <a:t>“Motion MAC-3757” tab in </a:t>
            </a:r>
            <a:r>
              <a:rPr lang="en-US" altLang="en-US" sz="2800" dirty="0">
                <a:hlinkClick r:id="rId3"/>
              </a:rPr>
              <a:t>https://mentor.ieee.org/802.11/dcn/21/11-21-0793-36-000m-revme-mac-comments.xls</a:t>
            </a:r>
            <a:r>
              <a:rPr lang="en-US" altLang="en-US" sz="2800" dirty="0"/>
              <a:t>,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/>
              <a:t>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&lt;&gt;. &lt;&gt;. 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2315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102  – S1G 1024 QAM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Incorporate the changes in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>
                <a:hlinkClick r:id="rId3"/>
              </a:rPr>
              <a:t>https://mentor.ieee.org/802.11/dcn/23/11-23-0039-06-000m-s1g-1024qam.docx</a:t>
            </a:r>
            <a:endParaRPr lang="en-US" altLang="en-US" sz="2800" b="1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/>
              <a:t>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&lt;&gt;. &lt;&gt;. 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585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103  – Protected Password Identifiers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Incorporate the changes in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>
                <a:hlinkClick r:id="rId3"/>
              </a:rPr>
              <a:t>https://mentor.ieee.org/802.11/dcn/23/11-23-0044-06-000m-hpke-protected-password-identifiers.docx</a:t>
            </a:r>
            <a:endParaRPr lang="en-US" altLang="en-US" sz="2800" b="1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/>
              <a:t>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&lt;&gt;. &lt;&gt;. 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9436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104 – Insufficient Details CIDs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Resolve the following CIDs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ED1: “Submission Required" (25 CIDs) in </a:t>
            </a:r>
            <a:r>
              <a:rPr lang="en-US" altLang="en-US" sz="1600" dirty="0">
                <a:hlinkClick r:id="rId3"/>
              </a:rPr>
              <a:t>https://mentor.ieee.org/802.11/dcn/22/11-22-1976-06-000m-revme-wg-lb270-editor1-ad-hoc-comments.xlsx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ED2: “Submission Required" (16 CIDs) in </a:t>
            </a:r>
            <a:r>
              <a:rPr lang="en-US" altLang="en-US" sz="1600" dirty="0">
                <a:hlinkClick r:id="rId4"/>
              </a:rPr>
              <a:t>https://mentor.ieee.org/802.11/dcn/22/11-22-1971-10-000m-revme-editor2-ad-hoc-comments-on-lb270.xlsx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GEN: “GEN-Submission Required” tab ( 18 CIDs) in </a:t>
            </a:r>
            <a:r>
              <a:rPr lang="en-US" altLang="en-US" sz="1600" dirty="0">
                <a:hlinkClick r:id="rId5"/>
              </a:rPr>
              <a:t>https://mentor.ieee.org/802.11/dcn/22/11-22-2016-07-000m-revme-gen-ad-hoc-comments-on-lb270.xlsx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MAC: “Submission Required” tab ( 140 CIDs) in </a:t>
            </a:r>
            <a:r>
              <a:rPr lang="en-US" altLang="en-US" sz="1600" dirty="0">
                <a:hlinkClick r:id="rId6"/>
              </a:rPr>
              <a:t>https://mentor.ieee.org/802.11/dcn/21/11-21-0793-36-000m-revme-mac-comments.xls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PHY: “Submission Required” tab ( 13 CIDs) in </a:t>
            </a:r>
            <a:r>
              <a:rPr lang="en-US" altLang="en-US" sz="1600" dirty="0">
                <a:hlinkClick r:id="rId7"/>
              </a:rPr>
              <a:t>https://mentor.ieee.org/802.11/dcn/21/11-21-0727-22-000m-revme-phy-comments.xls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SEC: “Submission Required” tab ( 63 CIDs) in </a:t>
            </a:r>
            <a:r>
              <a:rPr lang="en-US" altLang="en-US" sz="1600" dirty="0">
                <a:hlinkClick r:id="rId8"/>
              </a:rPr>
              <a:t>https://mentor.ieee.org/802.11/dcn/22/11-22-2020-05-000m-revme-lb270-sec-adhoc-comments.xlsx</a:t>
            </a:r>
            <a:r>
              <a:rPr lang="en-US" altLang="en-US" sz="16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altLang="en-US" sz="1600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With the resolution “REJECTED - The comment fails to identify changes in sufficient detail so that the specific wording of the changes that will satisfy the commenter can be determined.”</a:t>
            </a:r>
            <a:br>
              <a:rPr lang="en-US" altLang="en-US" sz="1600" b="1" dirty="0"/>
            </a:br>
            <a:endParaRPr lang="en-US" altLang="en-US" sz="16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Result: &lt;&gt;.  &lt;&gt;.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7151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Motion 105 </a:t>
            </a:r>
            <a:r>
              <a:rPr lang="en-US" altLang="en-US" dirty="0"/>
              <a:t>– More work Required CIDs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Resolve the following CIDs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ED1: “More Work Required" (5 CIDs) in </a:t>
            </a:r>
            <a:r>
              <a:rPr lang="en-US" altLang="en-US" sz="1400" dirty="0">
                <a:hlinkClick r:id="rId3"/>
              </a:rPr>
              <a:t>https://mentor.ieee.org/802.11/dcn/22/11-22-1976-06-000m-revme-wg-lb270-editor1-ad-hoc-comments.xlsx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ED2: “More Work Required " (3 CIDs) in </a:t>
            </a:r>
            <a:r>
              <a:rPr lang="en-US" altLang="en-US" sz="1400" dirty="0">
                <a:hlinkClick r:id="rId4"/>
              </a:rPr>
              <a:t>https://mentor.ieee.org/802.11/dcn/22/11-22-1971-10-000m-revme-editor2-ad-hoc-comments-on-lb270.xlsx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GEN: “GEN More Work - March” tab ( 13 CIDs) in </a:t>
            </a:r>
            <a:r>
              <a:rPr lang="en-US" altLang="en-US" sz="1400" dirty="0">
                <a:hlinkClick r:id="rId5"/>
              </a:rPr>
              <a:t>https://mentor.ieee.org/802.11/dcn/22/11-22-2016-07-000m-revme-gen-ad-hoc-comments-on-lb270.xlsx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MAC: “More Work Required” tab ( 13 CIDs) in </a:t>
            </a:r>
            <a:r>
              <a:rPr lang="en-US" altLang="en-US" sz="1400" dirty="0">
                <a:hlinkClick r:id="rId6"/>
              </a:rPr>
              <a:t>https://mentor.ieee.org/802.11/dcn/21/11-21-0793-36-000m-revme-mac-comments.xls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PHY: “More Work Required” tab ( 7 CIDs) in </a:t>
            </a:r>
            <a:r>
              <a:rPr lang="en-US" altLang="en-US" sz="1400" dirty="0">
                <a:hlinkClick r:id="rId7"/>
              </a:rPr>
              <a:t>https://mentor.ieee.org/802.11/dcn/21/11-21-0727-22-000m-revme-phy-comments.xls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SEC: “More Work Required” tab ( 1 CIDs) in </a:t>
            </a:r>
            <a:r>
              <a:rPr lang="en-US" altLang="en-US" sz="1400" dirty="0">
                <a:hlinkClick r:id="rId8"/>
              </a:rPr>
              <a:t>https://mentor.ieee.org/802.11/dcn/22/11-22-2020-05-000m-revme-lb270-sec-adhoc-comments.xlsx</a:t>
            </a:r>
            <a:r>
              <a:rPr lang="en-US" altLang="en-US" sz="14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altLang="en-US" sz="1600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With the resolution “REJECTED - The CRC reviewed the comment and agreed that a submission was required with more detailed or updated editing instructions. In the opinion of the CRC, the current Proposed Change does not propose sufficient detail to implement a change to address the comment. No updated submission has been reviewed with the CRC.”</a:t>
            </a:r>
            <a:br>
              <a:rPr lang="en-US" altLang="en-US" sz="1600" b="1" dirty="0"/>
            </a:br>
            <a:endParaRPr lang="en-US" altLang="en-US" sz="16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Result: Unanimous.  Approved.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251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REVme</a:t>
            </a:r>
            <a:r>
              <a:rPr lang="en-US" altLang="en-US" dirty="0"/>
              <a:t> </a:t>
            </a:r>
            <a:r>
              <a:rPr lang="en-US" altLang="en-US"/>
              <a:t>in 2023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92 – EDITOR1, EDITOR2 CIDs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“Motion-EDITOR1-2B”  (29 CIDs) except CIDs 3167, 3168, 3419 and “Motion-EDITOR1-2C” (3 CIDs) in </a:t>
            </a:r>
            <a:r>
              <a:rPr lang="en-US" altLang="en-US" sz="1800" dirty="0">
                <a:hlinkClick r:id="rId3"/>
              </a:rPr>
              <a:t>https://mentor.ieee.org/802.11/dcn/22/11-22-1976-03-000m-revme-wg-lb270-editor1-ad-hoc-comments.xlsx</a:t>
            </a:r>
            <a:r>
              <a:rPr lang="en-US" altLang="en-US" sz="1800" dirty="0"/>
              <a:t> with CID 3775 updated to include the CID number in the resolution,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And with CID 3430, insert at the beginning of the resolution, the following “Incorporate the “Proposed Resolution” for CID 3428 in doc 11-22/2072r3 (</a:t>
            </a:r>
            <a:r>
              <a:rPr lang="en-US" altLang="en-US" sz="1800" dirty="0">
                <a:hlinkClick r:id="rId4"/>
              </a:rPr>
              <a:t>https://mentor.ieee.org/802.11/dcn/22/11-22-2072-03-000m-proposed-resolution-for-revme-lb270-editor1-ad-hoc-comments.docx)</a:t>
            </a:r>
            <a:r>
              <a:rPr lang="en-US" altLang="en-US" sz="1800" dirty="0"/>
              <a:t>. Note to Editor”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ED2-270-05” (13 CIDs) in  </a:t>
            </a:r>
            <a:r>
              <a:rPr lang="en-US" altLang="en-US" sz="1800" dirty="0">
                <a:hlinkClick r:id="rId5"/>
              </a:rPr>
              <a:t>https://mentor.ieee.org/802.11/dcn/22/11-22-1971-05-000m-revme-editor2-ad-hoc-comments-on-lb270.xlsx</a:t>
            </a:r>
            <a:r>
              <a:rPr lang="en-US" altLang="en-US" sz="1800" dirty="0"/>
              <a:t> 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866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93 – GEN, MAC, PHY, SEC CIDs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"GEN Motion C" (11 CIDs) in </a:t>
            </a:r>
            <a:r>
              <a:rPr lang="en-US" altLang="en-US" sz="1800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MAC-BA” tabs (15 CIDs) in </a:t>
            </a:r>
            <a:r>
              <a:rPr lang="en-US" altLang="en-US" sz="1800" dirty="0">
                <a:hlinkClick r:id="rId4"/>
              </a:rPr>
              <a:t>https://mentor.ieee.org/802.11/dcn/21/11-21-0793-33-000m-revme-mac-comments.xls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O” tab (18 CIDs) in </a:t>
            </a:r>
            <a:r>
              <a:rPr lang="en-US" altLang="en-US" sz="1800" dirty="0">
                <a:hlinkClick r:id="rId5"/>
              </a:rPr>
              <a:t>https://mentor.ieee.org/802.11/dcn/21/11-21-0727-20-000m-revme-phy-comments.xls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H” tab (1 CID) in  </a:t>
            </a:r>
            <a:r>
              <a:rPr lang="en-US" altLang="en-US" sz="1800" dirty="0">
                <a:hlinkClick r:id="rId6"/>
              </a:rPr>
              <a:t>https://mentor.ieee.org/802.11/dcn/22/11-22-2020-03-000m-revme-lb270-sec-adhoc-comments.xlsx</a:t>
            </a:r>
            <a:r>
              <a:rPr lang="en-US" altLang="en-US" sz="18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Rosdahl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41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94  – WEP CIDs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on the “Security Motion WEP” tab (8 CIDs) in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>
                <a:hlinkClick r:id="rId3"/>
              </a:rPr>
              <a:t>https://mentor.ieee.org/802.11/dcn/22/11-22-2020-03-000m-revme-lb270-sec-adhoc-comments.xlsx</a:t>
            </a:r>
            <a:r>
              <a:rPr lang="en-US" altLang="en-US" sz="2800" b="1" dirty="0"/>
              <a:t>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 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098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95  – Related to CID 3069 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To be consistent with the resolution to CID 3069, instruct the editor to change </a:t>
            </a:r>
            <a:r>
              <a:rPr lang="en-US" altLang="en-US" sz="2800" b="1" dirty="0"/>
              <a:t>"constellation symbols" to "constellations“ at  4603.62 (relative to D2.0).</a:t>
            </a:r>
            <a:br>
              <a:rPr lang="en-US" altLang="en-US" sz="2800" b="1" dirty="0"/>
            </a:br>
            <a:endParaRPr lang="en-US" altLang="en-US" sz="2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</a:t>
            </a:r>
            <a:r>
              <a:rPr lang="en-US" altLang="en-US" sz="2800"/>
              <a:t>Approved.</a:t>
            </a:r>
            <a:endParaRPr lang="en-US" altLang="en-US" sz="14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769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96 – EDITOR1, EDITOR2 CIDs</a:t>
            </a:r>
            <a:br>
              <a:rPr lang="en-US" altLang="en-US" dirty="0"/>
            </a:br>
            <a:r>
              <a:rPr lang="en-US" altLang="en-US" dirty="0"/>
              <a:t>(2023-02-17)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“MOTION-EDITOR1-2D”  (2 CIDs) in </a:t>
            </a:r>
            <a:r>
              <a:rPr lang="en-US" altLang="en-US" sz="1800" dirty="0">
                <a:hlinkClick r:id="rId3"/>
              </a:rPr>
              <a:t>https://mentor.ieee.org/802.11/dcn/22/11-22-1976-04-000m-revme-wg-lb270-editor1-ad-hoc-comments.xlsx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ED2-270-06” (2 CIDs) in  </a:t>
            </a:r>
            <a:r>
              <a:rPr lang="en-US" altLang="en-US" sz="1800" dirty="0">
                <a:hlinkClick r:id="rId4"/>
              </a:rPr>
              <a:t>https://mentor.ieee.org/802.11/dcn/22/11-22-1971-07-000m-revme-editor2-ad-hoc-comments-on-lb270.xlsx</a:t>
            </a:r>
            <a:r>
              <a:rPr lang="en-US" altLang="en-US" sz="1800" dirty="0"/>
              <a:t> 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604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97 – GEN, MAC, PHY, SEC CIDs</a:t>
            </a:r>
            <a:br>
              <a:rPr lang="en-US" altLang="en-US" dirty="0"/>
            </a:br>
            <a:r>
              <a:rPr lang="en-US" altLang="en-US" dirty="0"/>
              <a:t>(2023-02-17)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"GEN Motion D" (13 CIDs) in </a:t>
            </a:r>
            <a:r>
              <a:rPr lang="en-US" altLang="en-US" sz="1800" dirty="0">
                <a:hlinkClick r:id="rId3"/>
              </a:rPr>
              <a:t>https://mentor.ieee.org/802.11/dcn/22/11-22-2016-06-000m-revme-gen-ad-hoc-comments-on-lb270.xlsx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MAC-BB” tabs (8 CIDs) with the exception of CID 3508 and CID 3267  in </a:t>
            </a:r>
            <a:r>
              <a:rPr lang="en-US" altLang="en-US" sz="1800" dirty="0">
                <a:hlinkClick r:id="rId4"/>
              </a:rPr>
              <a:t>https://mentor.ieee.org/802.11/dcn/21/11-21-0793-35-000m-revme-mac-comments.xls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P” tab (1 CIDs) in </a:t>
            </a:r>
            <a:r>
              <a:rPr lang="en-US" altLang="en-US" sz="1800" dirty="0">
                <a:hlinkClick r:id="rId5"/>
              </a:rPr>
              <a:t>https://mentor.ieee.org/802.11/dcn/21/11-21-0727-21-000m-revme-phy-comments.xls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I” tab (20 CIDs) in  </a:t>
            </a:r>
            <a:r>
              <a:rPr lang="en-US" altLang="en-US" sz="1800" dirty="0">
                <a:hlinkClick r:id="rId6"/>
              </a:rPr>
              <a:t>https://mentor.ieee.org/802.11/dcn/22/11-22-2020-04-000m-revme-lb270-sec-adhoc-comments.xlsx</a:t>
            </a:r>
            <a:r>
              <a:rPr lang="en-US" altLang="en-US" sz="18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Jouni Malinen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857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98  – CIDs 3508 and 3267 (MAC)</a:t>
            </a:r>
            <a:br>
              <a:rPr lang="en-US" altLang="en-US" dirty="0"/>
            </a:br>
            <a:r>
              <a:rPr lang="en-US" altLang="en-US" dirty="0"/>
              <a:t>(2023-02-17)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resolution to CIDs 3508 and 3267 as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REVISED. Delete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"If beacon protection is enabled at the non-AP STA, Beacon frames that are received without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BIP protection shall be discarded. A WNM Notification Request frame may be used to report beacon protection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failure."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from the end of 12.5.3.6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14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Add before the final paragraph of 12.6.23, </a:t>
            </a:r>
            <a:r>
              <a:rPr lang="en-US" altLang="en-US" sz="1400" b="1" dirty="0"/>
              <a:t>at 4603.62 (relative to D2.0)</a:t>
            </a:r>
            <a:r>
              <a:rPr lang="en-US" altLang="en-US" sz="1400" dirty="0"/>
              <a:t>, as new paragraphs: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“If beacon protection is enabled at a non-AP STA, the STA shall discard Beacon frames without BIP protection received from its associated AP. The STA may use a WNM Notification Request frame to report beacon protection failure. If beacon protection is enabled at a non-AP STA, the STA should discard broadcast Probe Response frames received from its associated AP.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14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NOTE 1--An EDCA Parameter Set element might need to be retained if the element is not provided in Beacon frames.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>
                <a:highlight>
                  <a:srgbClr val="FFFF00"/>
                </a:highlight>
              </a:rPr>
              <a:t>NOTE 2--A broadcast Probe Response frame might be used as a presence indication.</a:t>
            </a:r>
            <a:r>
              <a:rPr lang="en-US" altLang="en-US" sz="1400" dirty="0"/>
              <a:t>”</a:t>
            </a:r>
            <a:endParaRPr lang="en-US" altLang="en-US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And incorporate the text changes into the </a:t>
            </a:r>
            <a:r>
              <a:rPr lang="en-US" altLang="en-US" sz="1800" dirty="0" err="1"/>
              <a:t>TGme</a:t>
            </a:r>
            <a:r>
              <a:rPr lang="en-US" altLang="en-US" sz="1800" dirty="0"/>
              <a:t> draft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Jouni Malinen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</a:t>
            </a:r>
            <a:r>
              <a:rPr lang="en-US" altLang="en-US" sz="1800" dirty="0" err="1"/>
              <a:t>Appeoved</a:t>
            </a:r>
            <a:r>
              <a:rPr lang="en-US" altLang="en-US" sz="1800" dirty="0"/>
              <a:t>.</a:t>
            </a:r>
            <a:endParaRPr lang="en-US" altLang="en-US" sz="11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08608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112730</TotalTime>
  <Words>2289</Words>
  <Application>Microsoft Office PowerPoint</Application>
  <PresentationFormat>Widescreen</PresentationFormat>
  <Paragraphs>304</Paragraphs>
  <Slides>16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Times New Roman</vt:lpstr>
      <vt:lpstr>802-11-Submission</vt:lpstr>
      <vt:lpstr>Document</vt:lpstr>
      <vt:lpstr>PowerPoint Presentation</vt:lpstr>
      <vt:lpstr>Abstract</vt:lpstr>
      <vt:lpstr>Motion 92 – EDITOR1, EDITOR2 CIDs (2023-01-19)</vt:lpstr>
      <vt:lpstr>Motion 93 – GEN, MAC, PHY, SEC CIDs (2023-01-19)</vt:lpstr>
      <vt:lpstr>Motion 94  – WEP CIDs (2023-01-19)</vt:lpstr>
      <vt:lpstr>Motion 95  – Related to CID 3069  (2023-01-19)</vt:lpstr>
      <vt:lpstr>Motion 96 – EDITOR1, EDITOR2 CIDs (2023-02-17)</vt:lpstr>
      <vt:lpstr>Motion 97 – GEN, MAC, PHY, SEC CIDs (2023-02-17)</vt:lpstr>
      <vt:lpstr>Motion 98  – CIDs 3508 and 3267 (MAC) (2023-02-17)</vt:lpstr>
      <vt:lpstr>Motion 99 – EDITOR1, EDITOR2 CIDs (2023-03-16)</vt:lpstr>
      <vt:lpstr>Motion 100 – GEN, MAC, PHY, SEC CIDs (2023-03-16)</vt:lpstr>
      <vt:lpstr>Motion 101  – CID 3757 (MAC) (2023-03-16)</vt:lpstr>
      <vt:lpstr>Motion 102  – S1G 1024 QAM (2023-03-16)</vt:lpstr>
      <vt:lpstr>Motion 103  – Protected Password Identifiers (2023-03-16)</vt:lpstr>
      <vt:lpstr>Motion 104 – Insufficient Details CIDs (2023-03-16)</vt:lpstr>
      <vt:lpstr>Motion 105 – More work Required CIDs (2023-03-16)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11-22/0056r11</dc:title>
  <dc:subject>Task Group AY November 2015 Meeting Agenda</dc:subject>
  <dc:creator>"mmontemurro@blackberry.com" &lt;mmontemurro@blackberry.com&gt;</dc:creator>
  <cp:keywords>April 2022</cp:keywords>
  <dc:description/>
  <cp:lastModifiedBy>Mike Montemurro</cp:lastModifiedBy>
  <cp:revision>4637</cp:revision>
  <cp:lastPrinted>2014-11-04T15:04:57Z</cp:lastPrinted>
  <dcterms:created xsi:type="dcterms:W3CDTF">2007-04-17T18:10:23Z</dcterms:created>
  <dcterms:modified xsi:type="dcterms:W3CDTF">2023-03-16T21:21:54Z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