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50" r:id="rId2"/>
    <p:sldId id="851" r:id="rId3"/>
    <p:sldId id="895" r:id="rId4"/>
    <p:sldId id="879" r:id="rId5"/>
    <p:sldId id="943" r:id="rId6"/>
    <p:sldId id="946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0610" autoAdjust="0"/>
    <p:restoredTop sz="89250" autoAdjust="0"/>
  </p:normalViewPr>
  <p:slideViewPr>
    <p:cSldViewPr>
      <p:cViewPr varScale="1">
        <p:scale>
          <a:sx n="65" d="100"/>
          <a:sy n="65" d="100"/>
        </p:scale>
        <p:origin x="509" y="3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F738EA15-EA35-4602-996F-57898A03147B}"/>
    <pc:docChg chg="modSld modMainMaster">
      <pc:chgData name="Mike Montemurro" userId="40c20c913ca7511e" providerId="LiveId" clId="{F738EA15-EA35-4602-996F-57898A03147B}" dt="2023-01-20T01:00:09.043" v="4" actId="20577"/>
      <pc:docMkLst>
        <pc:docMk/>
      </pc:docMkLst>
      <pc:sldChg chg="modSp mod">
        <pc:chgData name="Mike Montemurro" userId="40c20c913ca7511e" providerId="LiveId" clId="{F738EA15-EA35-4602-996F-57898A03147B}" dt="2023-01-20T00:59:53.229" v="3" actId="20577"/>
        <pc:sldMkLst>
          <pc:docMk/>
          <pc:sldMk cId="2822743645" sldId="850"/>
        </pc:sldMkLst>
        <pc:spChg chg="mod">
          <ac:chgData name="Mike Montemurro" userId="40c20c913ca7511e" providerId="LiveId" clId="{F738EA15-EA35-4602-996F-57898A03147B}" dt="2023-01-20T00:59:53.229" v="3" actId="20577"/>
          <ac:spMkLst>
            <pc:docMk/>
            <pc:sldMk cId="2822743645" sldId="850"/>
            <ac:spMk id="5" creationId="{5C289E12-1085-4168-A398-0F7249308ABA}"/>
          </ac:spMkLst>
        </pc:spChg>
      </pc:sldChg>
      <pc:sldMasterChg chg="modSp mod">
        <pc:chgData name="Mike Montemurro" userId="40c20c913ca7511e" providerId="LiveId" clId="{F738EA15-EA35-4602-996F-57898A03147B}" dt="2023-01-20T01:00:09.043" v="4" actId="20577"/>
        <pc:sldMasterMkLst>
          <pc:docMk/>
          <pc:sldMasterMk cId="0" sldId="2147483648"/>
        </pc:sldMasterMkLst>
        <pc:spChg chg="mod">
          <ac:chgData name="Mike Montemurro" userId="40c20c913ca7511e" providerId="LiveId" clId="{F738EA15-EA35-4602-996F-57898A03147B}" dt="2023-01-20T01:00:09.043" v="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79169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r1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2023-01-19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(2022-12-16)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111261</TotalTime>
  <Words>600</Words>
  <Application>Microsoft Office PowerPoint</Application>
  <PresentationFormat>Widescreen</PresentationFormat>
  <Paragraphs>87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(2022-12-16)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4634</cp:revision>
  <cp:lastPrinted>2014-11-04T15:04:57Z</cp:lastPrinted>
  <dcterms:created xsi:type="dcterms:W3CDTF">2007-04-17T18:10:23Z</dcterms:created>
  <dcterms:modified xsi:type="dcterms:W3CDTF">2023-01-20T01:00:12Z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