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850" r:id="rId2"/>
    <p:sldId id="851" r:id="rId3"/>
    <p:sldId id="895" r:id="rId4"/>
    <p:sldId id="879" r:id="rId5"/>
    <p:sldId id="943" r:id="rId6"/>
    <p:sldId id="946" r:id="rId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95"/>
            <p14:sldId id="879"/>
            <p14:sldId id="943"/>
            <p14:sldId id="946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CEE039-7CDF-4328-B069-02DEFA8F4D87}" v="6" dt="2023-01-19T14:11:56.0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64" d="100"/>
          <a:sy n="64" d="100"/>
        </p:scale>
        <p:origin x="557" y="3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B6CEE039-7CDF-4328-B069-02DEFA8F4D87}"/>
    <pc:docChg chg="undo custSel modSld">
      <pc:chgData name="Mike Montemurro" userId="40c20c913ca7511e" providerId="LiveId" clId="{B6CEE039-7CDF-4328-B069-02DEFA8F4D87}" dt="2023-01-19T14:18:47.027" v="504" actId="20577"/>
      <pc:docMkLst>
        <pc:docMk/>
      </pc:docMkLst>
      <pc:sldChg chg="modSp mod">
        <pc:chgData name="Mike Montemurro" userId="40c20c913ca7511e" providerId="LiveId" clId="{B6CEE039-7CDF-4328-B069-02DEFA8F4D87}" dt="2023-01-19T13:53:53.087" v="38" actId="20577"/>
        <pc:sldMkLst>
          <pc:docMk/>
          <pc:sldMk cId="1272141476" sldId="879"/>
        </pc:sldMkLst>
        <pc:spChg chg="mod">
          <ac:chgData name="Mike Montemurro" userId="40c20c913ca7511e" providerId="LiveId" clId="{B6CEE039-7CDF-4328-B069-02DEFA8F4D87}" dt="2023-01-19T13:53:53.087" v="38" actId="20577"/>
          <ac:spMkLst>
            <pc:docMk/>
            <pc:sldMk cId="1272141476" sldId="879"/>
            <ac:spMk id="9223" creationId="{00000000-0000-0000-0000-000000000000}"/>
          </ac:spMkLst>
        </pc:spChg>
      </pc:sldChg>
      <pc:sldChg chg="addSp delSp modSp mod">
        <pc:chgData name="Mike Montemurro" userId="40c20c913ca7511e" providerId="LiveId" clId="{B6CEE039-7CDF-4328-B069-02DEFA8F4D87}" dt="2023-01-19T14:11:56.049" v="489" actId="478"/>
        <pc:sldMkLst>
          <pc:docMk/>
          <pc:sldMk cId="1217866671" sldId="895"/>
        </pc:sldMkLst>
        <pc:spChg chg="add del mod">
          <ac:chgData name="Mike Montemurro" userId="40c20c913ca7511e" providerId="LiveId" clId="{B6CEE039-7CDF-4328-B069-02DEFA8F4D87}" dt="2023-01-19T14:11:56.049" v="489" actId="478"/>
          <ac:spMkLst>
            <pc:docMk/>
            <pc:sldMk cId="1217866671" sldId="895"/>
            <ac:spMk id="2" creationId="{887D0B75-30BE-3021-17CE-7CF21F9326B3}"/>
          </ac:spMkLst>
        </pc:spChg>
        <pc:spChg chg="del">
          <ac:chgData name="Mike Montemurro" userId="40c20c913ca7511e" providerId="LiveId" clId="{B6CEE039-7CDF-4328-B069-02DEFA8F4D87}" dt="2023-01-19T14:11:56.049" v="489" actId="478"/>
          <ac:spMkLst>
            <pc:docMk/>
            <pc:sldMk cId="1217866671" sldId="895"/>
            <ac:spMk id="5" creationId="{464FACD0-391A-499F-9EBC-F4ED80F956F8}"/>
          </ac:spMkLst>
        </pc:spChg>
        <pc:spChg chg="mod">
          <ac:chgData name="Mike Montemurro" userId="40c20c913ca7511e" providerId="LiveId" clId="{B6CEE039-7CDF-4328-B069-02DEFA8F4D87}" dt="2023-01-19T13:57:46.501" v="75" actId="20577"/>
          <ac:spMkLst>
            <pc:docMk/>
            <pc:sldMk cId="1217866671" sldId="895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B6CEE039-7CDF-4328-B069-02DEFA8F4D87}" dt="2023-01-19T14:18:47.027" v="504" actId="20577"/>
        <pc:sldMkLst>
          <pc:docMk/>
          <pc:sldMk cId="3557098272" sldId="943"/>
        </pc:sldMkLst>
        <pc:spChg chg="mod">
          <ac:chgData name="Mike Montemurro" userId="40c20c913ca7511e" providerId="LiveId" clId="{B6CEE039-7CDF-4328-B069-02DEFA8F4D87}" dt="2023-01-19T13:59:39.429" v="93" actId="20577"/>
          <ac:spMkLst>
            <pc:docMk/>
            <pc:sldMk cId="3557098272" sldId="943"/>
            <ac:spMk id="9222" creationId="{00000000-0000-0000-0000-000000000000}"/>
          </ac:spMkLst>
        </pc:spChg>
        <pc:spChg chg="mod">
          <ac:chgData name="Mike Montemurro" userId="40c20c913ca7511e" providerId="LiveId" clId="{B6CEE039-7CDF-4328-B069-02DEFA8F4D87}" dt="2023-01-19T14:18:47.027" v="504" actId="20577"/>
          <ac:spMkLst>
            <pc:docMk/>
            <pc:sldMk cId="3557098272" sldId="943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B6CEE039-7CDF-4328-B069-02DEFA8F4D87}" dt="2023-01-19T14:13:01.393" v="491" actId="20577"/>
        <pc:sldMkLst>
          <pc:docMk/>
          <pc:sldMk cId="630769499" sldId="946"/>
        </pc:sldMkLst>
        <pc:spChg chg="mod">
          <ac:chgData name="Mike Montemurro" userId="40c20c913ca7511e" providerId="LiveId" clId="{B6CEE039-7CDF-4328-B069-02DEFA8F4D87}" dt="2023-01-19T14:12:26.712" v="490" actId="20577"/>
          <ac:spMkLst>
            <pc:docMk/>
            <pc:sldMk cId="630769499" sldId="946"/>
            <ac:spMk id="9222" creationId="{00000000-0000-0000-0000-000000000000}"/>
          </ac:spMkLst>
        </pc:spChg>
        <pc:spChg chg="mod">
          <ac:chgData name="Mike Montemurro" userId="40c20c913ca7511e" providerId="LiveId" clId="{B6CEE039-7CDF-4328-B069-02DEFA8F4D87}" dt="2023-01-19T14:13:01.393" v="491" actId="20577"/>
          <ac:spMkLst>
            <pc:docMk/>
            <pc:sldMk cId="630769499" sldId="946"/>
            <ac:spMk id="9223" creationId="{00000000-0000-0000-0000-000000000000}"/>
          </ac:spMkLst>
        </pc:spChg>
      </pc:sldChg>
    </pc:docChg>
  </pc:docChgLst>
  <pc:docChgLst>
    <pc:chgData name="Mike Montemurro" userId="40c20c913ca7511e" providerId="LiveId" clId="{78F0F780-FF03-4DDB-9625-854DEAE7CA59}"/>
    <pc:docChg chg="modSld modMainMaster">
      <pc:chgData name="Mike Montemurro" userId="40c20c913ca7511e" providerId="LiveId" clId="{78F0F780-FF03-4DDB-9625-854DEAE7CA59}" dt="2023-01-09T14:38:09.929" v="34" actId="20577"/>
      <pc:docMkLst>
        <pc:docMk/>
      </pc:docMkLst>
      <pc:sldChg chg="modSp mod">
        <pc:chgData name="Mike Montemurro" userId="40c20c913ca7511e" providerId="LiveId" clId="{78F0F780-FF03-4DDB-9625-854DEAE7CA59}" dt="2023-01-09T14:38:04.480" v="30" actId="20577"/>
        <pc:sldMkLst>
          <pc:docMk/>
          <pc:sldMk cId="1272141476" sldId="879"/>
        </pc:sldMkLst>
        <pc:spChg chg="mod">
          <ac:chgData name="Mike Montemurro" userId="40c20c913ca7511e" providerId="LiveId" clId="{78F0F780-FF03-4DDB-9625-854DEAE7CA59}" dt="2023-01-09T14:38:04.480" v="30" actId="20577"/>
          <ac:spMkLst>
            <pc:docMk/>
            <pc:sldMk cId="1272141476" sldId="879"/>
            <ac:spMk id="9222" creationId="{00000000-0000-0000-0000-000000000000}"/>
          </ac:spMkLst>
        </pc:spChg>
      </pc:sldChg>
      <pc:sldChg chg="modSp mod">
        <pc:chgData name="Mike Montemurro" userId="40c20c913ca7511e" providerId="LiveId" clId="{78F0F780-FF03-4DDB-9625-854DEAE7CA59}" dt="2023-01-09T14:38:09.929" v="34" actId="20577"/>
        <pc:sldMkLst>
          <pc:docMk/>
          <pc:sldMk cId="1217866671" sldId="895"/>
        </pc:sldMkLst>
        <pc:spChg chg="mod">
          <ac:chgData name="Mike Montemurro" userId="40c20c913ca7511e" providerId="LiveId" clId="{78F0F780-FF03-4DDB-9625-854DEAE7CA59}" dt="2023-01-09T14:38:09.929" v="34" actId="20577"/>
          <ac:spMkLst>
            <pc:docMk/>
            <pc:sldMk cId="1217866671" sldId="895"/>
            <ac:spMk id="9222" creationId="{00000000-0000-0000-0000-000000000000}"/>
          </ac:spMkLst>
        </pc:spChg>
      </pc:sldChg>
      <pc:sldMasterChg chg="modSp mod">
        <pc:chgData name="Mike Montemurro" userId="40c20c913ca7511e" providerId="LiveId" clId="{78F0F780-FF03-4DDB-9625-854DEAE7CA59}" dt="2023-01-09T14:37:23.832" v="20" actId="20577"/>
        <pc:sldMasterMkLst>
          <pc:docMk/>
          <pc:sldMasterMk cId="0" sldId="2147483648"/>
        </pc:sldMasterMkLst>
        <pc:spChg chg="mod">
          <ac:chgData name="Mike Montemurro" userId="40c20c913ca7511e" providerId="LiveId" clId="{78F0F780-FF03-4DDB-9625-854DEAE7CA59}" dt="2023-01-09T14:37:23.832" v="20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Mike Montemurro" userId="40c20c913ca7511e" providerId="LiveId" clId="{78F0F780-FF03-4DDB-9625-854DEAE7CA59}" dt="2023-01-09T14:37:13.258" v="1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925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0550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802.11-23/</a:t>
            </a:r>
            <a:r>
              <a:rPr lang="en-US" altLang="zh-CN" sz="1800" b="1" dirty="0"/>
              <a:t>0024</a:t>
            </a:r>
            <a:r>
              <a:rPr lang="en-US" altLang="en-US" sz="1800" b="1" dirty="0"/>
              <a:t>r01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January 2023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3-000m-revme-wg-lb270-editor1-ad-ho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05-000m-revme-editor2-ad-hoc-comments-on-lb270.xls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3-000m-revme-lb270-sec-adhoc-comments.xlsx" TargetMode="External"/><Relationship Id="rId5" Type="http://schemas.openxmlformats.org/officeDocument/2006/relationships/hyperlink" Target="https://mentor.ieee.org/802.11/dcn/21/11-21-0727-07-000m-revme-phy-comments.xls" TargetMode="External"/><Relationship Id="rId4" Type="http://schemas.openxmlformats.org/officeDocument/2006/relationships/hyperlink" Target="https://mentor.ieee.org/802.11/dcn/21/11-21-0793-08-000m-revme-mac-comments.xl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20-03-000m-revme-lb270-sec-adhoc-comment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2023-01-20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</a:t>
            </a:r>
            <a:r>
              <a:rPr lang="en-US" altLang="en-US"/>
              <a:t>in 2023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92 – EDITOR1, EDITOR2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“Motion-EDITOR1-2B”  (29 CIDs) and “Motion-EDITOR1-2C” (3 CIDs) in </a:t>
            </a:r>
            <a:r>
              <a:rPr lang="en-US" altLang="en-US" sz="1800" dirty="0">
                <a:hlinkClick r:id="rId3"/>
              </a:rPr>
              <a:t>https://mentor.ieee.org/802.11/dcn/22/11-22-1976-03-000m-revme-wg-lb270-editor1-ad-hoc-comments.xlsx</a:t>
            </a:r>
            <a:r>
              <a:rPr lang="en-US" altLang="en-US" sz="1800" dirty="0"/>
              <a:t> 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ED2-270-05” (13 CIDs) in  </a:t>
            </a:r>
            <a:r>
              <a:rPr lang="en-US" altLang="en-US" sz="1800" dirty="0">
                <a:hlinkClick r:id="rId4"/>
              </a:rPr>
              <a:t>https://mentor.ieee.org/802.11/dcn/22/11-22-1971-05-000m-revme-editor2-ad-hoc-comments-on-lb270.xlsx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93 – GEN, MAC, PHY, SEC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C" (11 CIDs) in </a:t>
            </a:r>
            <a:r>
              <a:rPr lang="en-US" altLang="en-US" sz="1800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MAC-BA” tabs (15 CIDs) in </a:t>
            </a:r>
            <a:r>
              <a:rPr lang="en-US" altLang="en-US" sz="1800" dirty="0">
                <a:hlinkClick r:id="rId4"/>
              </a:rPr>
              <a:t>https://mentor.ieee.org/802.11/dcn/21/11-21-0793-33-000m-revme-mac-comments.xls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O” tab (18 CIDs) in </a:t>
            </a:r>
            <a:r>
              <a:rPr lang="en-US" altLang="en-US" sz="1800" dirty="0">
                <a:hlinkClick r:id="rId5"/>
              </a:rPr>
              <a:t>https://mentor.ieee.org/802.11/dcn/21/11-21-0727-07-000m-revme-phy-comments.xls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(1 CID) in  </a:t>
            </a:r>
            <a:r>
              <a:rPr lang="en-US" altLang="en-US" sz="1800" dirty="0">
                <a:hlinkClick r:id="rId6"/>
              </a:rPr>
              <a:t>https://mentor.ieee.org/802.11/dcn/22/11-22-2020-03-000m-revme-lb270-sec-adhoc-comments.xlsx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94  – WEP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on the “Security Motion WEP” tab (8 CIDs) in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https://mentor.ieee.org/802.11/dcn/22/11-22-2020-03-000m-revme-lb270-sec-adhoc-comments.</a:t>
            </a:r>
            <a:r>
              <a:rPr lang="en-US" altLang="en-US" sz="2800" b="1">
                <a:hlinkClick r:id="rId3"/>
              </a:rPr>
              <a:t>xlsx</a:t>
            </a:r>
            <a:r>
              <a:rPr lang="en-US" altLang="en-US" sz="2800" b="1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/>
              <a:t>and </a:t>
            </a:r>
            <a:r>
              <a:rPr lang="en-US" altLang="en-US" sz="2800" b="1" dirty="0"/>
              <a:t>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 &lt;&gt;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9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95  – Related to CID 3069 </a:t>
            </a:r>
            <a:br>
              <a:rPr lang="en-US" altLang="en-US" dirty="0"/>
            </a:br>
            <a:r>
              <a:rPr lang="en-US" altLang="en-US" dirty="0"/>
              <a:t>(2022-12-16)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To be consistent with the resolution to CID 3069, instruct the editor to change </a:t>
            </a:r>
            <a:r>
              <a:rPr lang="en-US" altLang="en-US" sz="2800" b="1" dirty="0"/>
              <a:t>"constellation symbols" to "constellations“ at  4603.62 (relative to D2.0).</a:t>
            </a:r>
            <a:br>
              <a:rPr lang="en-US" altLang="en-US" sz="2800" b="1" dirty="0"/>
            </a:br>
            <a:endParaRPr lang="en-US" altLang="en-US" sz="2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 &lt;&gt;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6949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111227</TotalTime>
  <Words>515</Words>
  <Application>Microsoft Office PowerPoint</Application>
  <PresentationFormat>Widescreen</PresentationFormat>
  <Paragraphs>86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802-11-Submission</vt:lpstr>
      <vt:lpstr>Document</vt:lpstr>
      <vt:lpstr>PowerPoint Presentation</vt:lpstr>
      <vt:lpstr>Abstract</vt:lpstr>
      <vt:lpstr>Motion 92 – EDITOR1, EDITOR2 CIDs (2023-01-19)</vt:lpstr>
      <vt:lpstr>Motion 93 – GEN, MAC, PHY, SEC CIDs (2023-01-19)</vt:lpstr>
      <vt:lpstr>Motion 94  – WEP CIDs (2023-01-19)</vt:lpstr>
      <vt:lpstr>Motion 95  – Related to CID 3069  (2022-12-16)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11-22/0056r11</dc:title>
  <dc:subject>Task Group AY November 2015 Meeting Agenda</dc:subject>
  <dc:creator>"mmontemurro@blackberry.com" &lt;mmontemurro@blackberry.com&gt;</dc:creator>
  <cp:keywords>April 2022</cp:keywords>
  <dc:description/>
  <cp:lastModifiedBy>Mike Montemurro</cp:lastModifiedBy>
  <cp:revision>4633</cp:revision>
  <cp:lastPrinted>2014-11-04T15:04:57Z</cp:lastPrinted>
  <dcterms:created xsi:type="dcterms:W3CDTF">2007-04-17T18:10:23Z</dcterms:created>
  <dcterms:modified xsi:type="dcterms:W3CDTF">2023-01-19T14:18:53Z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