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15"/>
  </p:notesMasterIdLst>
  <p:handoutMasterIdLst>
    <p:handoutMasterId r:id="rId16"/>
  </p:handoutMasterIdLst>
  <p:sldIdLst>
    <p:sldId id="269" r:id="rId3"/>
    <p:sldId id="476" r:id="rId4"/>
    <p:sldId id="483" r:id="rId5"/>
    <p:sldId id="484" r:id="rId6"/>
    <p:sldId id="485" r:id="rId7"/>
    <p:sldId id="482" r:id="rId8"/>
    <p:sldId id="490" r:id="rId9"/>
    <p:sldId id="491" r:id="rId10"/>
    <p:sldId id="486" r:id="rId11"/>
    <p:sldId id="487" r:id="rId12"/>
    <p:sldId id="489" r:id="rId13"/>
    <p:sldId id="488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1/5/2023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1/5/2023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1/5/2023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61C9-20E2-41C9-98BD-44F06424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99AEC-0A77-4F3B-9809-BF562718E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0FA9D-801D-4584-83BF-F2E9B412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7FAAA-6112-4EE5-82EB-01DDAD9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1010D-7310-496A-A36C-32785071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7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9DA8-87EB-4979-B649-7CE334B76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745D0-7D61-4475-A5D5-764EABBA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B718-2073-4BA1-9DDD-60DC39C8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B8D5E-CD0E-4380-AE5E-26E1BA7F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162D3-832A-482D-8E21-3A24A579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2371A-F671-456F-924C-1CDFDFA6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2BCB7-7E20-4E4E-A9FC-847B7102E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B49ED-EC6F-45E1-9A0F-4297C310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F3763-C212-4C14-AAB8-D298770A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B0D79-59CD-4296-A49F-CE14C44D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19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5845-A40C-403A-9171-4545FAD0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B2CE5-F9B0-405F-BBA5-33A9A3807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8F139-2E43-4B69-BFB6-9A090452E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24565-6684-4B6B-9346-556A44917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1E93-0BC7-4E8B-AF32-721719464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A7E52-26CC-407A-A520-8AE9C02F4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17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59FAA-6795-4E7C-90EE-1246AF12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46EB9-DA66-44CE-B979-D3BF519BF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BD353-66A4-440D-81E5-11A70DDE3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69172-2F42-45CE-95DD-DC68AFAF6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9E44B6-D39D-40A5-80F6-BA5EBBC3E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68B92-4EA4-4C26-A1B2-73FEC78D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D975AB-C591-4B70-B89A-8D0EE1C6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A7E1C6-62D8-4BD3-AC28-E10B992C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3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68CF-792E-436F-BAF3-F6DF03E6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24BA9-0516-4B85-8E59-A4E69F9A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64A24-56DA-40FD-B805-90DFFCB45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AC1BA-B4BF-4A8D-997D-524E192C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6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C2506-6C28-4B36-82A8-D55C2CE2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4A1336-9015-45AA-A2F8-33278768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1C8CB-94E2-4BDD-B9AC-57CB0658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7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8B74-6E51-4743-AF3D-7F4A3D60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7B90F-01E1-4D7F-BCA5-8FCD3318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A3C22-2730-4FE0-9E50-204F4BE09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CA936-2721-4744-B38D-84C58854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957FC-D4A4-4B5B-9A21-33F4F84E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018EE-18CA-4950-B021-AACA8AD9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09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7E74-180F-4AAE-A169-2FD4B896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A851E8-3860-4D72-9F13-D4B87430C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8325E-0688-488A-87D5-3278E6737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975DB-C4F2-4C11-B085-333A1383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5E3BB-623A-446E-84FA-2F5E4447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A82F-B356-461F-B1E4-5422CE1E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5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153B-9FA5-4A75-AF96-DDB78735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F537C-A146-4764-939A-54EA95F27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07E62-5371-4DBA-856D-2364C3D1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9E373-8B91-4D3E-BF19-5A1B84DB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BB75B-7272-4153-97AD-0DE4BB4A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2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DF9B2F-2001-402D-9F8B-239A4F996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E7C31-ED82-4A3B-ACD1-20081C669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DE46B-3605-4C5D-9B92-44290733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D817E-04F3-42F2-837E-FE1A8FDC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E22B-2190-4931-961F-5D7580417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44054" y="6475413"/>
            <a:ext cx="19998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802.11-23/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0015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2A5E57-4D48-4EF0-9700-6493F7BF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2E0C1-167D-425C-AF04-3801F9F3C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6DF0B-A64D-48D9-A0DC-D0669EAF6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6C8A-7081-4445-8B8A-29B369267A1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CFABE-F802-49BD-8B14-98CE9568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23AF5-F22F-4871-BDC2-48851E77B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AP MLD Power Management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2022-11-01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01/03/2023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348583"/>
              </p:ext>
            </p:extLst>
          </p:nvPr>
        </p:nvGraphicFramePr>
        <p:xfrm>
          <a:off x="685800" y="2824688"/>
          <a:ext cx="7772401" cy="261731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Kiseon Ryu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Huizhao Wang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2252"/>
            <a:ext cx="9144000" cy="609600"/>
          </a:xfrm>
        </p:spPr>
        <p:txBody>
          <a:bodyPr/>
          <a:lstStyle/>
          <a:p>
            <a:r>
              <a:rPr lang="en-US" sz="2400" dirty="0"/>
              <a:t>AP Power Management Mode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12054"/>
            <a:ext cx="9144000" cy="462674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The AP power management mode includes 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Power save mode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Doze state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Awake state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Active mode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The protocol needs to provide the method that non-AP STA’s buffered frame notification.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The protocol needs to address the case when non-HE STAs or non-UHR STAs associate with the AP.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Power management mode enabling/disabling per the STA type allowed to do the association with the AP.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The protocol needs to address the active probing issue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Frequently short AP Announcement.</a:t>
            </a:r>
            <a:endParaRPr lang="en-US" b="0" dirty="0"/>
          </a:p>
          <a:p>
            <a:pPr>
              <a:buClr>
                <a:srgbClr val="FF0000"/>
              </a:buClr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01/03/2023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14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609600"/>
          </a:xfrm>
        </p:spPr>
        <p:txBody>
          <a:bodyPr/>
          <a:lstStyle/>
          <a:p>
            <a:r>
              <a:rPr lang="en-US" sz="2400" dirty="0"/>
              <a:t>Method to Avoid Bi-direction Awake Soliciting and Notification 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0292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b="0" dirty="0"/>
              <a:t>Allowing the TWT based power saving at AP and STA side for both individual TWT and broadcast TWT</a:t>
            </a:r>
            <a:r>
              <a:rPr lang="en-US" dirty="0"/>
              <a:t>.</a:t>
            </a:r>
          </a:p>
          <a:p>
            <a:pPr lvl="1">
              <a:buClr>
                <a:srgbClr val="FF0000"/>
              </a:buClr>
            </a:pPr>
            <a:r>
              <a:rPr lang="en-US" sz="2400" b="0" dirty="0"/>
              <a:t>Both AP and STAs are </a:t>
            </a:r>
            <a:r>
              <a:rPr lang="en-US" sz="2400" dirty="0"/>
              <a:t>awake within the negotiated TWT SPs.</a:t>
            </a:r>
          </a:p>
          <a:p>
            <a:pPr lvl="1">
              <a:buClr>
                <a:srgbClr val="FF0000"/>
              </a:buClr>
            </a:pPr>
            <a:r>
              <a:rPr lang="en-US" sz="2400" b="0" dirty="0"/>
              <a:t>Outside the negotiated TWT SPs, th</a:t>
            </a:r>
            <a:r>
              <a:rPr lang="en-US" sz="2400" dirty="0"/>
              <a:t>e AP can go to power save mode.</a:t>
            </a:r>
            <a:endParaRPr lang="en-US" sz="2400" b="0" dirty="0"/>
          </a:p>
          <a:p>
            <a:pPr>
              <a:buClr>
                <a:srgbClr val="FF0000"/>
              </a:buClr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01/03/2023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74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609600"/>
          </a:xfrm>
        </p:spPr>
        <p:txBody>
          <a:bodyPr/>
          <a:lstStyle/>
          <a:p>
            <a:r>
              <a:rPr lang="en-US" sz="2400" dirty="0"/>
              <a:t>AP MLD Power Management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35052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Different affiliated APs of an AP MLD are in different power management mode.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One simplification is that at least one affiliated AP is in active mode while the other affiliated APs are in power save mode</a:t>
            </a:r>
            <a:r>
              <a:rPr lang="en-US" sz="2000" dirty="0"/>
              <a:t>.</a:t>
            </a:r>
          </a:p>
          <a:p>
            <a:pPr lvl="1">
              <a:buClr>
                <a:srgbClr val="FF0000"/>
              </a:buClr>
            </a:pPr>
            <a:r>
              <a:rPr lang="en-US" b="0" dirty="0"/>
              <a:t>This can address the probing, association, non-UHR STA frame exchanges.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This is less useful when the TID-to-link mapping is not equal to 3.</a:t>
            </a:r>
          </a:p>
          <a:p>
            <a:pPr lvl="2">
              <a:buClr>
                <a:srgbClr val="FF0000"/>
              </a:buClr>
            </a:pPr>
            <a:r>
              <a:rPr lang="en-US" sz="2000" b="0" dirty="0"/>
              <a:t>Under TID</a:t>
            </a:r>
            <a:r>
              <a:rPr lang="en-US" sz="2000" dirty="0"/>
              <a:t>-to-link mapping other than 3, if some affiliated APs are in active mode, the non-AP MLDs will transmit frames to the active affiliated APs.</a:t>
            </a:r>
            <a:endParaRPr lang="en-US" sz="2000" b="0" dirty="0"/>
          </a:p>
          <a:p>
            <a:pPr>
              <a:buClr>
                <a:srgbClr val="FF0000"/>
              </a:buClr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01/03/2023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604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b="0" dirty="0"/>
              <a:t>Recap: Non-AP STA Power Save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63898"/>
            <a:ext cx="9144000" cy="4708301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Intra-PPDU power save</a:t>
            </a:r>
          </a:p>
          <a:p>
            <a:pPr>
              <a:buClr>
                <a:srgbClr val="FF0000"/>
              </a:buClr>
            </a:pPr>
            <a:r>
              <a:rPr lang="en-US" sz="1800" b="0" dirty="0"/>
              <a:t>SM power same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Dynamic SM power save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Static SM power save</a:t>
            </a:r>
          </a:p>
          <a:p>
            <a:pPr>
              <a:buClr>
                <a:srgbClr val="FF0000"/>
              </a:buClr>
            </a:pPr>
            <a:r>
              <a:rPr lang="en-US" sz="1800" b="0" dirty="0"/>
              <a:t>VHT TXOP power save</a:t>
            </a:r>
          </a:p>
          <a:p>
            <a:pPr>
              <a:buClr>
                <a:srgbClr val="FF0000"/>
              </a:buClr>
            </a:pPr>
            <a:r>
              <a:rPr lang="en-US" sz="1800" b="0" dirty="0"/>
              <a:t>Operating mode control</a:t>
            </a:r>
          </a:p>
          <a:p>
            <a:pPr>
              <a:buClr>
                <a:srgbClr val="FF0000"/>
              </a:buClr>
            </a:pPr>
            <a:endParaRPr lang="en-US" sz="1800" b="0" dirty="0"/>
          </a:p>
          <a:p>
            <a:pPr>
              <a:buClr>
                <a:srgbClr val="FF0000"/>
              </a:buClr>
            </a:pPr>
            <a:r>
              <a:rPr lang="en-US" sz="1800" b="0" dirty="0"/>
              <a:t>Power management mode: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Active mode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Power save mode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Awake state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Doze state</a:t>
            </a:r>
          </a:p>
          <a:p>
            <a:pPr marL="400050">
              <a:buClr>
                <a:srgbClr val="FF0000"/>
              </a:buClr>
            </a:pPr>
            <a:r>
              <a:rPr lang="en-US" sz="1800" b="0" dirty="0"/>
              <a:t>U-APSD/APSD</a:t>
            </a:r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01/03/2023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5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b="0" dirty="0"/>
              <a:t>Recap: Non-AP STA Power Save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63898"/>
            <a:ext cx="9144000" cy="4708301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b="0" dirty="0"/>
              <a:t>WNM sleep mode</a:t>
            </a:r>
          </a:p>
          <a:p>
            <a:pPr>
              <a:buClr>
                <a:srgbClr val="FF0000"/>
              </a:buClr>
            </a:pPr>
            <a:r>
              <a:rPr lang="en-US" b="0" dirty="0"/>
              <a:t>Power save under TWT</a:t>
            </a:r>
          </a:p>
          <a:p>
            <a:pPr>
              <a:buClr>
                <a:srgbClr val="FF0000"/>
              </a:buClr>
            </a:pPr>
            <a:r>
              <a:rPr lang="en-US" b="0" dirty="0"/>
              <a:t>Wake TBTT and wake interval</a:t>
            </a:r>
          </a:p>
          <a:p>
            <a:pPr>
              <a:buClr>
                <a:srgbClr val="FF0000"/>
              </a:buClr>
            </a:pPr>
            <a:r>
              <a:rPr lang="en-US" b="0" i="0" u="none" strike="noStrike" baseline="0" dirty="0"/>
              <a:t>Opportunistic power save</a:t>
            </a:r>
            <a:endParaRPr lang="en-US" b="0" dirty="0"/>
          </a:p>
          <a:p>
            <a:pPr>
              <a:buClr>
                <a:srgbClr val="FF0000"/>
              </a:buClr>
            </a:pPr>
            <a:r>
              <a:rPr lang="en-US" b="0" dirty="0"/>
              <a:t>TDLS power save</a:t>
            </a:r>
          </a:p>
          <a:p>
            <a:pPr>
              <a:buClr>
                <a:srgbClr val="FF0000"/>
              </a:buClr>
            </a:pPr>
            <a:r>
              <a:rPr lang="en-US" b="0" dirty="0"/>
              <a:t>……</a:t>
            </a:r>
          </a:p>
          <a:p>
            <a:pPr>
              <a:buClr>
                <a:srgbClr val="FF0000"/>
              </a:buClr>
            </a:pPr>
            <a:endParaRPr lang="en-US" b="0" dirty="0"/>
          </a:p>
          <a:p>
            <a:pPr>
              <a:buClr>
                <a:srgbClr val="FF0000"/>
              </a:buClr>
            </a:pPr>
            <a:endParaRPr lang="en-US" b="0" dirty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01/03/2023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95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b="0" dirty="0"/>
              <a:t>Recap: AP Power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63898"/>
            <a:ext cx="9144000" cy="4708301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b="0" dirty="0"/>
              <a:t>Responder PM mode with individual TWT</a:t>
            </a:r>
          </a:p>
          <a:p>
            <a:pPr>
              <a:buClr>
                <a:srgbClr val="FF0000"/>
              </a:buClr>
            </a:pPr>
            <a:endParaRPr lang="en-US" b="0" dirty="0"/>
          </a:p>
          <a:p>
            <a:pPr>
              <a:buClr>
                <a:srgbClr val="FF0000"/>
              </a:buClr>
            </a:pPr>
            <a:r>
              <a:rPr lang="en-US" b="0" dirty="0"/>
              <a:t>S1G AP power management</a:t>
            </a:r>
          </a:p>
          <a:p>
            <a:pPr lvl="1">
              <a:buClr>
                <a:srgbClr val="FF0000"/>
              </a:buClr>
            </a:pPr>
            <a:r>
              <a:rPr lang="en-US" b="0" dirty="0"/>
              <a:t>Active mode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Power Save mode</a:t>
            </a:r>
          </a:p>
          <a:p>
            <a:pPr lvl="2">
              <a:buClr>
                <a:srgbClr val="FF0000"/>
              </a:buClr>
            </a:pPr>
            <a:r>
              <a:rPr lang="en-US" b="0" dirty="0"/>
              <a:t>Doze state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Awake state</a:t>
            </a:r>
            <a:endParaRPr lang="en-US" b="0" dirty="0"/>
          </a:p>
          <a:p>
            <a:pPr>
              <a:buClr>
                <a:srgbClr val="FF0000"/>
              </a:buClr>
            </a:pPr>
            <a:endParaRPr lang="en-US" b="0" dirty="0"/>
          </a:p>
          <a:p>
            <a:pPr>
              <a:buClr>
                <a:srgbClr val="FF0000"/>
              </a:buClr>
            </a:pPr>
            <a:endParaRPr lang="en-US" b="0" dirty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01/03/2023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80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b="0" dirty="0"/>
              <a:t>Recap: MLD Power Save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63898"/>
            <a:ext cx="9144000" cy="4708301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b="0" dirty="0"/>
              <a:t>EMLSR</a:t>
            </a:r>
          </a:p>
          <a:p>
            <a:pPr>
              <a:buClr>
                <a:srgbClr val="FF0000"/>
              </a:buClr>
            </a:pPr>
            <a:r>
              <a:rPr lang="en-US" b="0" dirty="0"/>
              <a:t>Link Disabling</a:t>
            </a:r>
          </a:p>
          <a:p>
            <a:pPr>
              <a:buClr>
                <a:srgbClr val="FF0000"/>
              </a:buClr>
            </a:pPr>
            <a:endParaRPr lang="en-US" b="0" dirty="0"/>
          </a:p>
          <a:p>
            <a:pPr>
              <a:buClr>
                <a:srgbClr val="FF0000"/>
              </a:buClr>
            </a:pPr>
            <a:endParaRPr lang="en-US" b="0" dirty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01/03/2023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797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609600"/>
          </a:xfrm>
        </p:spPr>
        <p:txBody>
          <a:bodyPr/>
          <a:lstStyle/>
          <a:p>
            <a:r>
              <a:rPr lang="en-US" sz="2800" dirty="0"/>
              <a:t>Potential Issues with AP MLD Power Management Mode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0292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b="0" dirty="0"/>
              <a:t>The association of non-UHR STA, non-UHR non-AP MLD</a:t>
            </a:r>
          </a:p>
          <a:p>
            <a:pPr>
              <a:buClr>
                <a:srgbClr val="FF0000"/>
              </a:buClr>
            </a:pPr>
            <a:r>
              <a:rPr lang="en-US" b="0" dirty="0"/>
              <a:t>The Active probing by non-UHR STA, non-UHR non-AP MLD </a:t>
            </a:r>
          </a:p>
          <a:p>
            <a:pPr>
              <a:buClr>
                <a:srgbClr val="FF0000"/>
              </a:buClr>
            </a:pPr>
            <a:r>
              <a:rPr lang="en-US" b="0" dirty="0"/>
              <a:t>Non-HE associated STAs assume that its associated AP are always available for frame exchanges except the quiet SPs</a:t>
            </a:r>
          </a:p>
          <a:p>
            <a:pPr>
              <a:buClr>
                <a:srgbClr val="FF0000"/>
              </a:buClr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01/03/2023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107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41797"/>
            <a:ext cx="7772400" cy="656845"/>
          </a:xfrm>
        </p:spPr>
        <p:txBody>
          <a:bodyPr/>
          <a:lstStyle/>
          <a:p>
            <a:r>
              <a:rPr lang="en-US" b="0" dirty="0"/>
              <a:t>BSS Deployment and Chip Shipment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1580"/>
            <a:ext cx="9144000" cy="22860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An AP can control the PHY types of the associated STAs through BSS Membership Selector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In a BSS with old PHY types being disallowed, there is higher chance to enable AP power management.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The designed protocol should harmonize with it.</a:t>
            </a:r>
          </a:p>
          <a:p>
            <a:pPr>
              <a:buClr>
                <a:srgbClr val="FF0000"/>
              </a:buClr>
            </a:pPr>
            <a:r>
              <a:rPr lang="en-US" sz="1800" b="0" dirty="0"/>
              <a:t>In the future, the market share of the old PHY types will become less and less.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This can give higher chance to enable the AP power management.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The designed protocol should harmonize with it.</a:t>
            </a: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01/03/2023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D4674D-07D1-4207-A680-E79D20872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3765998"/>
            <a:ext cx="4936960" cy="2286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EF20C80-A484-480D-ABF1-6F5B212ECCC9}"/>
              </a:ext>
            </a:extLst>
          </p:cNvPr>
          <p:cNvSpPr txBox="1"/>
          <p:nvPr/>
        </p:nvSpPr>
        <p:spPr>
          <a:xfrm>
            <a:off x="4310957" y="6055697"/>
            <a:ext cx="3505200" cy="2705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0" u="none" strike="noStrike" baseline="0" dirty="0">
                <a:latin typeface="Lato" panose="020F0502020204030203" pitchFamily="34" charset="0"/>
              </a:rPr>
              <a:t>Wi-Fi chipset shipment forecast by IDC towards 2023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85289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609600"/>
          </a:xfrm>
        </p:spPr>
        <p:txBody>
          <a:bodyPr/>
          <a:lstStyle/>
          <a:p>
            <a:r>
              <a:rPr lang="en-US" sz="2800" dirty="0"/>
              <a:t>AP Device Types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0292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b="0" dirty="0"/>
              <a:t>Mobile/soft AP( MLD)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Most of them are battery powered, and have single radio </a:t>
            </a:r>
            <a:endParaRPr lang="en-US" b="0" dirty="0"/>
          </a:p>
          <a:p>
            <a:pPr>
              <a:buClr>
                <a:srgbClr val="FF0000"/>
              </a:buClr>
            </a:pPr>
            <a:endParaRPr lang="en-US" b="0" dirty="0"/>
          </a:p>
          <a:p>
            <a:pPr>
              <a:buClr>
                <a:srgbClr val="FF0000"/>
              </a:buClr>
            </a:pPr>
            <a:r>
              <a:rPr lang="en-US" b="0" dirty="0"/>
              <a:t>NSTR mobile AP MLD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Battery powered</a:t>
            </a:r>
            <a:endParaRPr lang="en-US" b="0" dirty="0"/>
          </a:p>
          <a:p>
            <a:pPr>
              <a:buClr>
                <a:srgbClr val="FF0000"/>
              </a:buClr>
            </a:pPr>
            <a:endParaRPr lang="en-US" b="0" dirty="0"/>
          </a:p>
          <a:p>
            <a:pPr>
              <a:buClr>
                <a:srgbClr val="FF0000"/>
              </a:buClr>
            </a:pPr>
            <a:r>
              <a:rPr lang="en-US" b="0" dirty="0"/>
              <a:t>Regular STR AP MLD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Powered through ethernet cable etc.</a:t>
            </a:r>
          </a:p>
          <a:p>
            <a:pPr lvl="1">
              <a:buClr>
                <a:srgbClr val="FF0000"/>
              </a:buClr>
            </a:pPr>
            <a:endParaRPr lang="en-US" b="0" dirty="0"/>
          </a:p>
          <a:p>
            <a:pPr>
              <a:buClr>
                <a:srgbClr val="FF0000"/>
              </a:buClr>
            </a:pPr>
            <a:r>
              <a:rPr lang="en-US" b="0" dirty="0"/>
              <a:t>The proposed power management proposal needs to support the power management of all these three types, especially the previous two types</a:t>
            </a:r>
          </a:p>
          <a:p>
            <a:pPr>
              <a:buClr>
                <a:srgbClr val="FF0000"/>
              </a:buClr>
            </a:pPr>
            <a:endParaRPr lang="en-US" b="0" dirty="0"/>
          </a:p>
          <a:p>
            <a:pPr>
              <a:buClr>
                <a:srgbClr val="FF0000"/>
              </a:buClr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01/03/2023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12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609600"/>
          </a:xfrm>
        </p:spPr>
        <p:txBody>
          <a:bodyPr/>
          <a:lstStyle/>
          <a:p>
            <a:r>
              <a:rPr lang="en-US" sz="2400" dirty="0"/>
              <a:t>AP’s Intra-PPDU Power Save and Dynamic SM Power Save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0292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b="0" dirty="0"/>
              <a:t>Similar to STAs, an AP can stop its PPDU reception if the AP figures out the PPDU doesn’t carry the frames addressed to it.</a:t>
            </a:r>
          </a:p>
          <a:p>
            <a:pPr>
              <a:buClr>
                <a:srgbClr val="FF0000"/>
              </a:buClr>
            </a:pPr>
            <a:r>
              <a:rPr lang="en-US" b="0" dirty="0"/>
              <a:t>By allowing AP’s single RF chain and/or narrower BW to monitor the medium, the AP can save its power.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The protocol needs to address the case when non-HE STAs or non-UHR STAs associate with the AP.</a:t>
            </a:r>
            <a:endParaRPr lang="en-US" b="0" dirty="0"/>
          </a:p>
          <a:p>
            <a:pPr>
              <a:buClr>
                <a:srgbClr val="FF0000"/>
              </a:buClr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01/03/2023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9665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789</Words>
  <Application>Microsoft Office PowerPoint</Application>
  <PresentationFormat>On-screen Show (4:3)</PresentationFormat>
  <Paragraphs>155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Lato</vt:lpstr>
      <vt:lpstr>Times New Roman</vt:lpstr>
      <vt:lpstr>Wingdings</vt:lpstr>
      <vt:lpstr>802-11-Submission</vt:lpstr>
      <vt:lpstr>Custom Design</vt:lpstr>
      <vt:lpstr>AP MLD Power Management</vt:lpstr>
      <vt:lpstr>Recap: Non-AP STA Power Save</vt:lpstr>
      <vt:lpstr>Recap: Non-AP STA Power Save (Cont’d)</vt:lpstr>
      <vt:lpstr>Recap: AP Power Management</vt:lpstr>
      <vt:lpstr>Recap: MLD Power Save</vt:lpstr>
      <vt:lpstr>Potential Issues with AP MLD Power Management Mode</vt:lpstr>
      <vt:lpstr>BSS Deployment and Chip Shipment</vt:lpstr>
      <vt:lpstr>AP Device Types</vt:lpstr>
      <vt:lpstr>AP’s Intra-PPDU Power Save and Dynamic SM Power Save</vt:lpstr>
      <vt:lpstr>AP Power Management Mode</vt:lpstr>
      <vt:lpstr>Method to Avoid Bi-direction Awake Soliciting and Notification </vt:lpstr>
      <vt:lpstr>AP MLD Power Management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1971</cp:revision>
  <cp:lastPrinted>1998-02-10T13:28:06Z</cp:lastPrinted>
  <dcterms:created xsi:type="dcterms:W3CDTF">2007-05-21T21:00:37Z</dcterms:created>
  <dcterms:modified xsi:type="dcterms:W3CDTF">2023-01-05T19:20:22Z</dcterms:modified>
  <cp:category>Submission</cp:category>
</cp:coreProperties>
</file>