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69" r:id="rId3"/>
    <p:sldId id="476" r:id="rId4"/>
    <p:sldId id="483" r:id="rId5"/>
    <p:sldId id="484" r:id="rId6"/>
    <p:sldId id="485" r:id="rId7"/>
    <p:sldId id="482" r:id="rId8"/>
    <p:sldId id="490" r:id="rId9"/>
    <p:sldId id="491" r:id="rId10"/>
    <p:sldId id="486" r:id="rId11"/>
    <p:sldId id="487" r:id="rId12"/>
    <p:sldId id="489" r:id="rId13"/>
    <p:sldId id="48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1/5/2023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1/5/2023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1/5/2023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4054" y="6475413"/>
            <a:ext cx="19998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0015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AP MLD Power Management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2022-11-01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48583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2252"/>
            <a:ext cx="9144000" cy="609600"/>
          </a:xfrm>
        </p:spPr>
        <p:txBody>
          <a:bodyPr/>
          <a:lstStyle/>
          <a:p>
            <a:r>
              <a:rPr lang="en-US" sz="2400" dirty="0"/>
              <a:t>AP Power Management Mode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2054"/>
            <a:ext cx="9144000" cy="462674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The AP power management mode includes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Power save mode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Doze state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Awake state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Active mode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The protocol needs to provide the method that non-AP STA’s buffered frame notification.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The protocol needs to address the case when non-HE STAs or non-UHR STAs associate with the AP.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Power management mode enabling/disabling per the STA type allowed to do the association with the AP.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The protocol needs to address the active probing issue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Frequently short AP Announcement.</a:t>
            </a:r>
            <a:endParaRPr lang="en-US" b="0" dirty="0"/>
          </a:p>
          <a:p>
            <a:pPr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1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r>
              <a:rPr lang="en-US" sz="2400" dirty="0"/>
              <a:t>Method to Avoid Bi-direction Awake Soliciting and Notification 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29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Allowing the TWT based power saving at AP and STA side for both individual TWT and broadcast TWT</a:t>
            </a:r>
            <a:r>
              <a:rPr lang="en-US" dirty="0"/>
              <a:t>.</a:t>
            </a:r>
          </a:p>
          <a:p>
            <a:pPr lvl="1">
              <a:buClr>
                <a:srgbClr val="FF0000"/>
              </a:buClr>
            </a:pPr>
            <a:r>
              <a:rPr lang="en-US" sz="2400" b="0" dirty="0"/>
              <a:t>Both AP and STAs are </a:t>
            </a:r>
            <a:r>
              <a:rPr lang="en-US" sz="2400" dirty="0"/>
              <a:t>awake within the negotiated TWT SPs.</a:t>
            </a:r>
          </a:p>
          <a:p>
            <a:pPr lvl="1">
              <a:buClr>
                <a:srgbClr val="FF0000"/>
              </a:buClr>
            </a:pPr>
            <a:r>
              <a:rPr lang="en-US" sz="2400" b="0" dirty="0"/>
              <a:t>Outside the negotiated TWT SPs, th</a:t>
            </a:r>
            <a:r>
              <a:rPr lang="en-US" sz="2400" dirty="0"/>
              <a:t>e AP can go to power save mode.</a:t>
            </a:r>
            <a:endParaRPr lang="en-US" sz="2400" b="0" dirty="0"/>
          </a:p>
          <a:p>
            <a:pPr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74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r>
              <a:rPr lang="en-US" sz="2400" dirty="0"/>
              <a:t>AP MLD Power Management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3505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Different affiliated APs of an AP MLD are in different power management mode.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One simplification is that at least one affiliated AP is in active mode while the other affiliated APs are in power save mode</a:t>
            </a:r>
            <a:r>
              <a:rPr lang="en-US" sz="2000" dirty="0"/>
              <a:t>.</a:t>
            </a:r>
          </a:p>
          <a:p>
            <a:pPr lvl="1">
              <a:buClr>
                <a:srgbClr val="FF0000"/>
              </a:buClr>
            </a:pPr>
            <a:r>
              <a:rPr lang="en-US" b="0" dirty="0"/>
              <a:t>This can address the probing, association, non-UHR STA frame exchanges.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This is less useful when the TID-to-link mapping is not equal to 3.</a:t>
            </a:r>
          </a:p>
          <a:p>
            <a:pPr lvl="2">
              <a:buClr>
                <a:srgbClr val="FF0000"/>
              </a:buClr>
            </a:pPr>
            <a:r>
              <a:rPr lang="en-US" sz="2000" b="0" dirty="0"/>
              <a:t>Under TID</a:t>
            </a:r>
            <a:r>
              <a:rPr lang="en-US" sz="2000" dirty="0"/>
              <a:t>-to-link mapping other than 3, if some affiliated APs are in active mode, the non-AP MLDs will transmit frames to the active affiliated APs.</a:t>
            </a:r>
            <a:endParaRPr lang="en-US" sz="2000" b="0" dirty="0"/>
          </a:p>
          <a:p>
            <a:pPr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Non-AP STA Power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3898"/>
            <a:ext cx="9144000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Intra-PPDU power save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SM power same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Dynamic SM power save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Static SM power save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VHT TXOP power save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Operating mode control</a:t>
            </a:r>
          </a:p>
          <a:p>
            <a:pPr>
              <a:buClr>
                <a:srgbClr val="FF0000"/>
              </a:buClr>
            </a:pPr>
            <a:endParaRPr lang="en-US" sz="1800" b="0" dirty="0"/>
          </a:p>
          <a:p>
            <a:pPr>
              <a:buClr>
                <a:srgbClr val="FF0000"/>
              </a:buClr>
            </a:pPr>
            <a:r>
              <a:rPr lang="en-US" sz="1800" b="0" dirty="0"/>
              <a:t>Power management mode: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Active mode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Power save mode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Awake state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Doze state</a:t>
            </a:r>
          </a:p>
          <a:p>
            <a:pPr marL="400050">
              <a:buClr>
                <a:srgbClr val="FF0000"/>
              </a:buClr>
            </a:pPr>
            <a:r>
              <a:rPr lang="en-US" sz="1800" b="0" dirty="0"/>
              <a:t>U-APSD/APSD</a:t>
            </a:r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Non-AP STA Power Save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3898"/>
            <a:ext cx="9144000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WNM sleep mode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Power save under TWT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Wake TBTT and wake interval</a:t>
            </a:r>
          </a:p>
          <a:p>
            <a:pPr>
              <a:buClr>
                <a:srgbClr val="FF0000"/>
              </a:buClr>
            </a:pPr>
            <a:r>
              <a:rPr lang="en-US" b="0" i="0" u="none" strike="noStrike" baseline="0" dirty="0"/>
              <a:t>Opportunistic power save</a:t>
            </a:r>
            <a:endParaRPr lang="en-US" b="0" dirty="0"/>
          </a:p>
          <a:p>
            <a:pPr>
              <a:buClr>
                <a:srgbClr val="FF0000"/>
              </a:buClr>
            </a:pPr>
            <a:r>
              <a:rPr lang="en-US" b="0" dirty="0"/>
              <a:t>TDLS power save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……</a:t>
            </a:r>
          </a:p>
          <a:p>
            <a:pPr>
              <a:buClr>
                <a:srgbClr val="FF0000"/>
              </a:buClr>
            </a:pPr>
            <a:endParaRPr lang="en-US" b="0" dirty="0"/>
          </a:p>
          <a:p>
            <a:pPr>
              <a:buClr>
                <a:srgbClr val="FF0000"/>
              </a:buClr>
            </a:pPr>
            <a:endParaRPr lang="en-US" b="0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9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AP Power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3898"/>
            <a:ext cx="9144000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Responder PM mode with individual TWT</a:t>
            </a:r>
          </a:p>
          <a:p>
            <a:pPr>
              <a:buClr>
                <a:srgbClr val="FF0000"/>
              </a:buClr>
            </a:pPr>
            <a:endParaRPr lang="en-US" b="0" dirty="0"/>
          </a:p>
          <a:p>
            <a:pPr>
              <a:buClr>
                <a:srgbClr val="FF0000"/>
              </a:buClr>
            </a:pPr>
            <a:r>
              <a:rPr lang="en-US" b="0" dirty="0"/>
              <a:t>S1G AP power management</a:t>
            </a:r>
          </a:p>
          <a:p>
            <a:pPr lvl="1">
              <a:buClr>
                <a:srgbClr val="FF0000"/>
              </a:buClr>
            </a:pPr>
            <a:r>
              <a:rPr lang="en-US" b="0" dirty="0"/>
              <a:t>Active mode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Power Save mode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Doze state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Awake state</a:t>
            </a:r>
            <a:endParaRPr lang="en-US" b="0" dirty="0"/>
          </a:p>
          <a:p>
            <a:pPr>
              <a:buClr>
                <a:srgbClr val="FF0000"/>
              </a:buClr>
            </a:pPr>
            <a:endParaRPr lang="en-US" b="0" dirty="0"/>
          </a:p>
          <a:p>
            <a:pPr>
              <a:buClr>
                <a:srgbClr val="FF0000"/>
              </a:buClr>
            </a:pPr>
            <a:endParaRPr lang="en-US" b="0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8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MLD Power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3898"/>
            <a:ext cx="9144000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EMLSR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Link Disabling</a:t>
            </a:r>
          </a:p>
          <a:p>
            <a:pPr>
              <a:buClr>
                <a:srgbClr val="FF0000"/>
              </a:buClr>
            </a:pPr>
            <a:endParaRPr lang="en-US" b="0" dirty="0"/>
          </a:p>
          <a:p>
            <a:pPr>
              <a:buClr>
                <a:srgbClr val="FF0000"/>
              </a:buClr>
            </a:pPr>
            <a:endParaRPr lang="en-US" b="0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9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r>
              <a:rPr lang="en-US" sz="2800" dirty="0"/>
              <a:t>Potential Issues with AP MLD Power Management Mode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29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The association of non-UHR STA, non-UHR non-AP MLD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The Active probing by non-UHR STA, non-UHR non-AP MLD 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Non-HE associated STAs assume that its associated AP are always available for frame exchanges except the quiet SPs</a:t>
            </a:r>
          </a:p>
          <a:p>
            <a:pPr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0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1797"/>
            <a:ext cx="7772400" cy="656845"/>
          </a:xfrm>
        </p:spPr>
        <p:txBody>
          <a:bodyPr/>
          <a:lstStyle/>
          <a:p>
            <a:r>
              <a:rPr lang="en-US" b="0" dirty="0"/>
              <a:t>BSS Deployment and Chip Shipment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1580"/>
            <a:ext cx="9144000" cy="22860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An AP can control the PHY types of the associated STAs through BSS Membership Selector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In a BSS with old PHY types being disallowed, there is higher chance to enable AP power management.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The designed protocol should harmonize with it.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In the future, the market share of the old PHY types will become less and less.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This can give higher chance to enable the AP power management.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The designed protocol should harmonize with it.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D4674D-07D1-4207-A680-E79D20872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765998"/>
            <a:ext cx="4936960" cy="228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F20C80-A484-480D-ABF1-6F5B212ECCC9}"/>
              </a:ext>
            </a:extLst>
          </p:cNvPr>
          <p:cNvSpPr txBox="1"/>
          <p:nvPr/>
        </p:nvSpPr>
        <p:spPr>
          <a:xfrm>
            <a:off x="4310957" y="6055697"/>
            <a:ext cx="3505200" cy="270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u="none" strike="noStrike" baseline="0" dirty="0">
                <a:latin typeface="Lato" panose="020F0502020204030203" pitchFamily="34" charset="0"/>
              </a:rPr>
              <a:t>Wi-Fi chipset shipment forecast by IDC towards 2023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8528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r>
              <a:rPr lang="en-US" sz="2800" dirty="0"/>
              <a:t>AP Device Types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29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Mobile/soft AP( MLD)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Most of them are battery powered, and have single radio </a:t>
            </a:r>
            <a:endParaRPr lang="en-US" b="0" dirty="0"/>
          </a:p>
          <a:p>
            <a:pPr>
              <a:buClr>
                <a:srgbClr val="FF0000"/>
              </a:buClr>
            </a:pPr>
            <a:endParaRPr lang="en-US" b="0" dirty="0"/>
          </a:p>
          <a:p>
            <a:pPr>
              <a:buClr>
                <a:srgbClr val="FF0000"/>
              </a:buClr>
            </a:pPr>
            <a:r>
              <a:rPr lang="en-US" b="0" dirty="0"/>
              <a:t>NSTR mobile AP MLD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Battery powered</a:t>
            </a:r>
            <a:endParaRPr lang="en-US" b="0" dirty="0"/>
          </a:p>
          <a:p>
            <a:pPr>
              <a:buClr>
                <a:srgbClr val="FF0000"/>
              </a:buClr>
            </a:pPr>
            <a:endParaRPr lang="en-US" b="0" dirty="0"/>
          </a:p>
          <a:p>
            <a:pPr>
              <a:buClr>
                <a:srgbClr val="FF0000"/>
              </a:buClr>
            </a:pPr>
            <a:r>
              <a:rPr lang="en-US" b="0" dirty="0"/>
              <a:t>Regular STR AP MLD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Powered through ethernet cable etc.</a:t>
            </a:r>
          </a:p>
          <a:p>
            <a:pPr lvl="1">
              <a:buClr>
                <a:srgbClr val="FF0000"/>
              </a:buClr>
            </a:pPr>
            <a:endParaRPr lang="en-US" b="0" dirty="0"/>
          </a:p>
          <a:p>
            <a:pPr>
              <a:buClr>
                <a:srgbClr val="FF0000"/>
              </a:buClr>
            </a:pPr>
            <a:r>
              <a:rPr lang="en-US" b="0" dirty="0"/>
              <a:t>The proposed power management proposal needs to support the power management of all these three types, especially the previous two types</a:t>
            </a:r>
          </a:p>
          <a:p>
            <a:pPr>
              <a:buClr>
                <a:srgbClr val="FF0000"/>
              </a:buClr>
            </a:pPr>
            <a:endParaRPr lang="en-US" b="0" dirty="0"/>
          </a:p>
          <a:p>
            <a:pPr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1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r>
              <a:rPr lang="en-US" sz="2400" dirty="0"/>
              <a:t>AP’s Intra-PPDU Power Save and Dynamic SM Power Save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29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Similar to STAs, an AP can stop its PPDU reception if the AP figures out the PPDU doesn’t carry the frames addressed to it.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By allowing AP’s single RF chain and/or narrower BW to monitor the medium, the AP can save its power.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The protocol needs to address the case when non-HE STAs or non-UHR STAs associate with the AP.</a:t>
            </a:r>
            <a:endParaRPr lang="en-US" b="0" dirty="0"/>
          </a:p>
          <a:p>
            <a:pPr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665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789</Words>
  <Application>Microsoft Office PowerPoint</Application>
  <PresentationFormat>On-screen Show (4:3)</PresentationFormat>
  <Paragraphs>155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Lato</vt:lpstr>
      <vt:lpstr>Times New Roman</vt:lpstr>
      <vt:lpstr>Wingdings</vt:lpstr>
      <vt:lpstr>802-11-Submission</vt:lpstr>
      <vt:lpstr>Custom Design</vt:lpstr>
      <vt:lpstr>AP MLD Power Management</vt:lpstr>
      <vt:lpstr>Recap: Non-AP STA Power Save</vt:lpstr>
      <vt:lpstr>Recap: Non-AP STA Power Save (Cont’d)</vt:lpstr>
      <vt:lpstr>Recap: AP Power Management</vt:lpstr>
      <vt:lpstr>Recap: MLD Power Save</vt:lpstr>
      <vt:lpstr>Potential Issues with AP MLD Power Management Mode</vt:lpstr>
      <vt:lpstr>BSS Deployment and Chip Shipment</vt:lpstr>
      <vt:lpstr>AP Device Types</vt:lpstr>
      <vt:lpstr>AP’s Intra-PPDU Power Save and Dynamic SM Power Save</vt:lpstr>
      <vt:lpstr>AP Power Management Mode</vt:lpstr>
      <vt:lpstr>Method to Avoid Bi-direction Awake Soliciting and Notification </vt:lpstr>
      <vt:lpstr>AP MLD Power Management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1971</cp:revision>
  <cp:lastPrinted>1998-02-10T13:28:06Z</cp:lastPrinted>
  <dcterms:created xsi:type="dcterms:W3CDTF">2007-05-21T21:00:37Z</dcterms:created>
  <dcterms:modified xsi:type="dcterms:W3CDTF">2023-01-05T19:20:22Z</dcterms:modified>
  <cp:category>Submission</cp:category>
</cp:coreProperties>
</file>