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332" r:id="rId3"/>
    <p:sldId id="395" r:id="rId4"/>
    <p:sldId id="260" r:id="rId5"/>
    <p:sldId id="261" r:id="rId6"/>
    <p:sldId id="262" r:id="rId7"/>
    <p:sldId id="263" r:id="rId8"/>
    <p:sldId id="283" r:id="rId9"/>
    <p:sldId id="284" r:id="rId10"/>
    <p:sldId id="287" r:id="rId11"/>
    <p:sldId id="288" r:id="rId12"/>
    <p:sldId id="289" r:id="rId13"/>
    <p:sldId id="2377" r:id="rId14"/>
    <p:sldId id="2386" r:id="rId15"/>
    <p:sldId id="2385" r:id="rId16"/>
    <p:sldId id="2387"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0FC1CB-BAF9-4497-A767-D64AFF54D926}" v="12" dt="2023-01-09T14:03:44.2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8" d="100"/>
          <a:sy n="98" d="100"/>
        </p:scale>
        <p:origin x="96" y="36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760FC1CB-BAF9-4497-A767-D64AFF54D926}"/>
    <pc:docChg chg="undo custSel addSld modSld modMainMaster">
      <pc:chgData name="Xiaofei Wang" userId="6e1836d3-2ed9-4ae5-8700-9029b71c19c7" providerId="ADAL" clId="{760FC1CB-BAF9-4497-A767-D64AFF54D926}" dt="2023-01-09T14:04:02.391" v="530" actId="5793"/>
      <pc:docMkLst>
        <pc:docMk/>
      </pc:docMkLst>
      <pc:sldChg chg="modSp mod">
        <pc:chgData name="Xiaofei Wang" userId="6e1836d3-2ed9-4ae5-8700-9029b71c19c7" providerId="ADAL" clId="{760FC1CB-BAF9-4497-A767-D64AFF54D926}" dt="2023-01-09T14:04:02.391" v="530" actId="5793"/>
        <pc:sldMkLst>
          <pc:docMk/>
          <pc:sldMk cId="0" sldId="395"/>
        </pc:sldMkLst>
        <pc:spChg chg="mod">
          <ac:chgData name="Xiaofei Wang" userId="6e1836d3-2ed9-4ae5-8700-9029b71c19c7" providerId="ADAL" clId="{760FC1CB-BAF9-4497-A767-D64AFF54D926}" dt="2023-01-09T14:04:02.391" v="530" actId="5793"/>
          <ac:spMkLst>
            <pc:docMk/>
            <pc:sldMk cId="0" sldId="395"/>
            <ac:spMk id="19463" creationId="{014A845C-CDC6-4811-8948-EAB07A9434A5}"/>
          </ac:spMkLst>
        </pc:spChg>
      </pc:sldChg>
      <pc:sldChg chg="addSp delSp modSp mod">
        <pc:chgData name="Xiaofei Wang" userId="6e1836d3-2ed9-4ae5-8700-9029b71c19c7" providerId="ADAL" clId="{760FC1CB-BAF9-4497-A767-D64AFF54D926}" dt="2023-01-09T14:03:16.809" v="528" actId="6549"/>
        <pc:sldMkLst>
          <pc:docMk/>
          <pc:sldMk cId="2796803295" sldId="2385"/>
        </pc:sldMkLst>
        <pc:spChg chg="mod">
          <ac:chgData name="Xiaofei Wang" userId="6e1836d3-2ed9-4ae5-8700-9029b71c19c7" providerId="ADAL" clId="{760FC1CB-BAF9-4497-A767-D64AFF54D926}" dt="2023-01-09T13:55:50.327" v="112" actId="20577"/>
          <ac:spMkLst>
            <pc:docMk/>
            <pc:sldMk cId="2796803295" sldId="2385"/>
            <ac:spMk id="2" creationId="{00000000-0000-0000-0000-000000000000}"/>
          </ac:spMkLst>
        </pc:spChg>
        <pc:spChg chg="mod">
          <ac:chgData name="Xiaofei Wang" userId="6e1836d3-2ed9-4ae5-8700-9029b71c19c7" providerId="ADAL" clId="{760FC1CB-BAF9-4497-A767-D64AFF54D926}" dt="2023-01-09T14:03:16.809" v="528" actId="6549"/>
          <ac:spMkLst>
            <pc:docMk/>
            <pc:sldMk cId="2796803295" sldId="2385"/>
            <ac:spMk id="3" creationId="{00000000-0000-0000-0000-000000000000}"/>
          </ac:spMkLst>
        </pc:spChg>
        <pc:graphicFrameChg chg="add del mod">
          <ac:chgData name="Xiaofei Wang" userId="6e1836d3-2ed9-4ae5-8700-9029b71c19c7" providerId="ADAL" clId="{760FC1CB-BAF9-4497-A767-D64AFF54D926}" dt="2023-01-09T13:58:23.390" v="258"/>
          <ac:graphicFrameMkLst>
            <pc:docMk/>
            <pc:sldMk cId="2796803295" sldId="2385"/>
            <ac:graphicFrameMk id="7" creationId="{7EDF6CAD-B49D-55CB-BF4E-69AE5051DC38}"/>
          </ac:graphicFrameMkLst>
        </pc:graphicFrameChg>
        <pc:graphicFrameChg chg="add mod">
          <ac:chgData name="Xiaofei Wang" userId="6e1836d3-2ed9-4ae5-8700-9029b71c19c7" providerId="ADAL" clId="{760FC1CB-BAF9-4497-A767-D64AFF54D926}" dt="2023-01-09T14:03:14.335" v="527" actId="14100"/>
          <ac:graphicFrameMkLst>
            <pc:docMk/>
            <pc:sldMk cId="2796803295" sldId="2385"/>
            <ac:graphicFrameMk id="10" creationId="{CA752835-6BF4-3C8E-94A9-15133C744943}"/>
          </ac:graphicFrameMkLst>
        </pc:graphicFrameChg>
        <pc:picChg chg="add del mod">
          <ac:chgData name="Xiaofei Wang" userId="6e1836d3-2ed9-4ae5-8700-9029b71c19c7" providerId="ADAL" clId="{760FC1CB-BAF9-4497-A767-D64AFF54D926}" dt="2023-01-09T14:00:41.293" v="264" actId="478"/>
          <ac:picMkLst>
            <pc:docMk/>
            <pc:sldMk cId="2796803295" sldId="2385"/>
            <ac:picMk id="9" creationId="{A0392BD2-59E4-394F-A8E8-BD2C29D92A9D}"/>
          </ac:picMkLst>
        </pc:picChg>
      </pc:sldChg>
      <pc:sldChg chg="add">
        <pc:chgData name="Xiaofei Wang" userId="6e1836d3-2ed9-4ae5-8700-9029b71c19c7" providerId="ADAL" clId="{760FC1CB-BAF9-4497-A767-D64AFF54D926}" dt="2023-01-09T13:55:35.405" v="62" actId="2890"/>
        <pc:sldMkLst>
          <pc:docMk/>
          <pc:sldMk cId="3753277815" sldId="2387"/>
        </pc:sldMkLst>
      </pc:sldChg>
      <pc:sldMasterChg chg="modSp">
        <pc:chgData name="Xiaofei Wang" userId="6e1836d3-2ed9-4ae5-8700-9029b71c19c7" providerId="ADAL" clId="{760FC1CB-BAF9-4497-A767-D64AFF54D926}" dt="2023-01-09T14:03:44.295" v="529"/>
        <pc:sldMasterMkLst>
          <pc:docMk/>
          <pc:sldMasterMk cId="0" sldId="2147483648"/>
        </pc:sldMasterMkLst>
        <pc:spChg chg="mod">
          <ac:chgData name="Xiaofei Wang" userId="6e1836d3-2ed9-4ae5-8700-9029b71c19c7" providerId="ADAL" clId="{760FC1CB-BAF9-4497-A767-D64AFF54D926}" dt="2023-01-09T14:03:44.295" v="52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802.11-23/0012r1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January 9, 2023 Teleconference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2023-01-08</a:t>
            </a:r>
            <a:endParaRPr lang="en-GB" sz="2000" b="0" dirty="0"/>
          </a:p>
        </p:txBody>
      </p:sp>
      <p:sp>
        <p:nvSpPr>
          <p:cNvPr id="6" name="Date Placeholder 3"/>
          <p:cNvSpPr>
            <a:spLocks noGrp="1"/>
          </p:cNvSpPr>
          <p:nvPr>
            <p:ph type="dt" idx="10"/>
          </p:nvPr>
        </p:nvSpPr>
        <p:spPr/>
        <p:txBody>
          <a:bodyPr/>
          <a:lstStyle/>
          <a:p>
            <a:r>
              <a:rPr lang="en-US" dirty="0"/>
              <a:t>January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746919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for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address the group for the first time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a:t>January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a:xfrm>
            <a:off x="914401" y="1754186"/>
            <a:ext cx="10361084" cy="4570414"/>
          </a:xfrm>
        </p:spPr>
        <p:txBody>
          <a:bodyPr/>
          <a:lstStyle/>
          <a:p>
            <a:pPr marL="857250" lvl="1" indent="-457200">
              <a:buFont typeface="Arial" panose="020B0604020202020204" pitchFamily="34" charset="0"/>
              <a:buChar char="•"/>
              <a:defRPr/>
            </a:pPr>
            <a:r>
              <a:rPr lang="en-US" altLang="en-US" sz="3200" dirty="0"/>
              <a:t>11-22/1934r3: </a:t>
            </a:r>
            <a:r>
              <a:rPr lang="en-US" sz="2800" b="0" i="0" dirty="0">
                <a:solidFill>
                  <a:srgbClr val="000000"/>
                </a:solidFill>
                <a:effectLst/>
                <a:latin typeface="Verdana" panose="020B0604030504040204" pitchFamily="34" charset="0"/>
              </a:rPr>
              <a:t>Proposed IEEE 802.11 AIML TIG Technical Report Text for the CSI Compression Use Case, Zinan Lin (InterDigital)</a:t>
            </a:r>
          </a:p>
          <a:p>
            <a:pPr marL="400050" lvl="1" indent="0">
              <a:defRPr/>
            </a:pPr>
            <a:endParaRPr lang="en-US" altLang="en-US" sz="3200" dirty="0"/>
          </a:p>
          <a:p>
            <a:pPr marL="857250" lvl="1" indent="-457200">
              <a:buFont typeface="Arial" panose="020B0604020202020204" pitchFamily="34" charset="0"/>
              <a:buChar char="•"/>
              <a:defRPr/>
            </a:pPr>
            <a:r>
              <a:rPr lang="en-US" altLang="en-US" sz="3200" dirty="0"/>
              <a:t>11-22/987r2: </a:t>
            </a:r>
            <a:r>
              <a:rPr lang="en-US" sz="2800" b="0" i="0" dirty="0">
                <a:solidFill>
                  <a:srgbClr val="000000"/>
                </a:solidFill>
                <a:effectLst/>
                <a:latin typeface="Verdana" panose="020B0604030504040204" pitchFamily="34" charset="0"/>
              </a:rPr>
              <a:t>AIML TIG Technical Report Draft</a:t>
            </a:r>
            <a:r>
              <a:rPr lang="en-US" altLang="en-US" sz="2800" dirty="0"/>
              <a:t>, Xiaofei Wang (InterDigital)</a:t>
            </a:r>
          </a:p>
          <a:p>
            <a:pPr marL="400050" lvl="1" indent="0">
              <a:defRPr/>
            </a:pPr>
            <a:endParaRPr lang="en-US" altLang="en-US" sz="2800" b="1"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a:t>January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3203800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900" dirty="0"/>
          </a:p>
          <a:p>
            <a:pPr>
              <a:spcBef>
                <a:spcPts val="300"/>
              </a:spcBef>
            </a:pPr>
            <a:r>
              <a:rPr lang="en-US" altLang="en-US" dirty="0"/>
              <a:t>EU BEREC Report on AI in telecom</a:t>
            </a:r>
          </a:p>
          <a:p>
            <a:pPr marL="800100" lvl="1" indent="-342900">
              <a:spcBef>
                <a:spcPts val="300"/>
              </a:spcBef>
              <a:buFont typeface="Arial" panose="020B0604020202020204" pitchFamily="34" charset="0"/>
              <a:buChar char="•"/>
            </a:pPr>
            <a:r>
              <a:rPr lang="en-US" altLang="en-US" dirty="0"/>
              <a:t>802.18 Chair sent out an email on this yesterday</a:t>
            </a:r>
          </a:p>
          <a:p>
            <a:pPr marL="800100" lvl="1" indent="-342900">
              <a:spcBef>
                <a:spcPts val="300"/>
              </a:spcBef>
              <a:buFont typeface="Arial" panose="020B0604020202020204" pitchFamily="34" charset="0"/>
              <a:buChar char="•"/>
            </a:pPr>
            <a:endParaRPr lang="en-US" altLang="en-US"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a:spcBef>
                <a:spcPts val="300"/>
              </a:spcBef>
            </a:pPr>
            <a:r>
              <a:rPr lang="en-US" altLang="en-US" dirty="0"/>
              <a:t>Encourage member to review the report</a:t>
            </a:r>
          </a:p>
          <a:p>
            <a:pPr>
              <a:spcBef>
                <a:spcPts val="300"/>
              </a:spcBef>
            </a:pPr>
            <a:r>
              <a:rPr lang="en-US" altLang="en-US" dirty="0"/>
              <a:t>Should AIML TIG provide feedback?</a:t>
            </a:r>
          </a:p>
          <a:p>
            <a:pPr>
              <a:spcBef>
                <a:spcPts val="300"/>
              </a:spcBef>
              <a:buFont typeface="Arial" panose="020B0604020202020204" pitchFamily="34" charset="0"/>
              <a:buChar char="•"/>
            </a:pPr>
            <a:r>
              <a:rPr lang="en-US" altLang="en-US" dirty="0"/>
              <a:t>Any planned feedback can be discussed on the 802.11 reflector and should be discussed very early in the week of Baltimore meeting</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10" name="Object 9">
            <a:extLst>
              <a:ext uri="{FF2B5EF4-FFF2-40B4-BE49-F238E27FC236}">
                <a16:creationId xmlns:a16="http://schemas.microsoft.com/office/drawing/2014/main" id="{CA752835-6BF4-3C8E-94A9-15133C744943}"/>
              </a:ext>
            </a:extLst>
          </p:cNvPr>
          <p:cNvGraphicFramePr>
            <a:graphicFrameLocks noChangeAspect="1"/>
          </p:cNvGraphicFramePr>
          <p:nvPr>
            <p:extLst>
              <p:ext uri="{D42A27DB-BD31-4B8C-83A1-F6EECF244321}">
                <p14:modId xmlns:p14="http://schemas.microsoft.com/office/powerpoint/2010/main" val="1327331007"/>
              </p:ext>
            </p:extLst>
          </p:nvPr>
        </p:nvGraphicFramePr>
        <p:xfrm>
          <a:off x="1447800" y="2451100"/>
          <a:ext cx="8712200" cy="2273300"/>
        </p:xfrm>
        <a:graphic>
          <a:graphicData uri="http://schemas.openxmlformats.org/presentationml/2006/ole">
            <mc:AlternateContent xmlns:mc="http://schemas.openxmlformats.org/markup-compatibility/2006">
              <mc:Choice xmlns:v="urn:schemas-microsoft-com:vml" Requires="v">
                <p:oleObj name="Bitmap Image" r:id="rId2" imgW="16183080" imgH="4981680" progId="PBrush">
                  <p:embed/>
                </p:oleObj>
              </mc:Choice>
              <mc:Fallback>
                <p:oleObj name="Bitmap Image" r:id="rId2" imgW="16183080" imgH="4981680" progId="PBrush">
                  <p:embed/>
                  <p:pic>
                    <p:nvPicPr>
                      <p:cNvPr id="10" name="Object 9">
                        <a:extLst>
                          <a:ext uri="{FF2B5EF4-FFF2-40B4-BE49-F238E27FC236}">
                            <a16:creationId xmlns:a16="http://schemas.microsoft.com/office/drawing/2014/main" id="{CA752835-6BF4-3C8E-94A9-15133C744943}"/>
                          </a:ext>
                        </a:extLst>
                      </p:cNvPr>
                      <p:cNvPicPr/>
                      <p:nvPr/>
                    </p:nvPicPr>
                    <p:blipFill>
                      <a:blip r:embed="rId3"/>
                      <a:stretch>
                        <a:fillRect/>
                      </a:stretch>
                    </p:blipFill>
                    <p:spPr>
                      <a:xfrm>
                        <a:off x="1447800" y="2451100"/>
                        <a:ext cx="8712200" cy="2273300"/>
                      </a:xfrm>
                      <a:prstGeom prst="rect">
                        <a:avLst/>
                      </a:prstGeom>
                    </p:spPr>
                  </p:pic>
                </p:oleObj>
              </mc:Fallback>
            </mc:AlternateContent>
          </a:graphicData>
        </a:graphic>
      </p:graphicFrame>
    </p:spTree>
    <p:extLst>
      <p:ext uri="{BB962C8B-B14F-4D97-AF65-F5344CB8AC3E}">
        <p14:creationId xmlns:p14="http://schemas.microsoft.com/office/powerpoint/2010/main" val="2796803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January Meeting Reminders</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900" dirty="0"/>
          </a:p>
          <a:p>
            <a:pPr>
              <a:spcBef>
                <a:spcPts val="300"/>
              </a:spcBef>
            </a:pPr>
            <a:r>
              <a:rPr lang="en-US" altLang="en-US" dirty="0"/>
              <a:t>January Meeting Plan</a:t>
            </a:r>
          </a:p>
          <a:p>
            <a:pPr marL="800100" lvl="1" indent="-342900">
              <a:spcBef>
                <a:spcPts val="300"/>
              </a:spcBef>
              <a:buFont typeface="Arial" panose="020B0604020202020204" pitchFamily="34" charset="0"/>
              <a:buChar char="•"/>
            </a:pPr>
            <a:r>
              <a:rPr lang="en-US" altLang="en-US" dirty="0"/>
              <a:t>4 slots: operating in ET</a:t>
            </a:r>
          </a:p>
          <a:p>
            <a:pPr marL="1200150" lvl="2" indent="-342900">
              <a:spcBef>
                <a:spcPts val="300"/>
              </a:spcBef>
              <a:buFont typeface="Arial" panose="020B0604020202020204" pitchFamily="34" charset="0"/>
              <a:buChar char="•"/>
            </a:pPr>
            <a:r>
              <a:rPr lang="en-US" altLang="en-US" dirty="0"/>
              <a:t>Monday AM2</a:t>
            </a:r>
          </a:p>
          <a:p>
            <a:pPr marL="1200150" lvl="2" indent="-342900">
              <a:spcBef>
                <a:spcPts val="300"/>
              </a:spcBef>
              <a:buFont typeface="Arial" panose="020B0604020202020204" pitchFamily="34" charset="0"/>
              <a:buChar char="•"/>
            </a:pPr>
            <a:r>
              <a:rPr lang="en-US" altLang="en-US" dirty="0"/>
              <a:t>Monday EVE</a:t>
            </a:r>
          </a:p>
          <a:p>
            <a:pPr marL="1200150" lvl="2" indent="-342900">
              <a:spcBef>
                <a:spcPts val="300"/>
              </a:spcBef>
              <a:buFont typeface="Arial" panose="020B0604020202020204" pitchFamily="34" charset="0"/>
              <a:buChar char="•"/>
            </a:pPr>
            <a:r>
              <a:rPr lang="en-US" altLang="en-US" dirty="0"/>
              <a:t>Wednesday AM1</a:t>
            </a:r>
          </a:p>
          <a:p>
            <a:pPr marL="1200150" lvl="2" indent="-342900">
              <a:spcBef>
                <a:spcPts val="300"/>
              </a:spcBef>
              <a:buFont typeface="Arial" panose="020B0604020202020204" pitchFamily="34" charset="0"/>
              <a:buChar char="•"/>
            </a:pPr>
            <a:r>
              <a:rPr lang="en-US" altLang="en-US" dirty="0"/>
              <a:t>Thursday AM1</a:t>
            </a:r>
          </a:p>
          <a:p>
            <a:pPr marL="457200" lvl="1" indent="0">
              <a:spcBef>
                <a:spcPts val="300"/>
              </a:spcBef>
            </a:pPr>
            <a:endParaRPr lang="en-US" altLang="en-US" sz="1050" dirty="0"/>
          </a:p>
          <a:p>
            <a:pPr marL="457200" lvl="1" indent="0">
              <a:spcBef>
                <a:spcPts val="300"/>
              </a:spcBef>
            </a:pPr>
            <a:endParaRPr lang="en-US" altLang="en-US" sz="1050" dirty="0"/>
          </a:p>
          <a:p>
            <a:pPr>
              <a:spcBef>
                <a:spcPts val="300"/>
              </a:spcBef>
            </a:pPr>
            <a:r>
              <a:rPr lang="en-US" altLang="en-US" dirty="0"/>
              <a:t>Call for contributions:</a:t>
            </a:r>
          </a:p>
          <a:p>
            <a:pPr marL="800100" lvl="1" indent="-342900">
              <a:spcBef>
                <a:spcPts val="300"/>
              </a:spcBef>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Please let me know if you would like to present any contributions during the January 2023 Interim </a:t>
            </a:r>
            <a:r>
              <a:rPr lang="en-US" sz="1800" dirty="0">
                <a:effectLst/>
                <a:highlight>
                  <a:srgbClr val="FFFF00"/>
                </a:highlight>
                <a:latin typeface="Calibri" panose="020F0502020204030204" pitchFamily="34" charset="0"/>
                <a:ea typeface="DengXian" panose="02010600030101010101" pitchFamily="2" charset="-122"/>
              </a:rPr>
              <a:t>by </a:t>
            </a:r>
            <a:r>
              <a:rPr lang="en-US" sz="1800" dirty="0" err="1">
                <a:effectLst/>
                <a:highlight>
                  <a:srgbClr val="FFFF00"/>
                </a:highlight>
                <a:latin typeface="Calibri" panose="020F0502020204030204" pitchFamily="34" charset="0"/>
                <a:ea typeface="DengXian" panose="02010600030101010101" pitchFamily="2" charset="-122"/>
              </a:rPr>
              <a:t>CoB</a:t>
            </a:r>
            <a:r>
              <a:rPr lang="en-US" sz="1800" dirty="0">
                <a:effectLst/>
                <a:highlight>
                  <a:srgbClr val="FFFF00"/>
                </a:highlight>
                <a:latin typeface="Calibri" panose="020F0502020204030204" pitchFamily="34" charset="0"/>
                <a:ea typeface="DengXian" panose="02010600030101010101" pitchFamily="2" charset="-122"/>
              </a:rPr>
              <a:t> on January 11</a:t>
            </a:r>
            <a:r>
              <a:rPr lang="en-US" sz="1800" baseline="30000" dirty="0">
                <a:effectLst/>
                <a:highlight>
                  <a:srgbClr val="FFFF00"/>
                </a:highlight>
                <a:latin typeface="Calibri" panose="020F0502020204030204" pitchFamily="34" charset="0"/>
                <a:ea typeface="DengXian" panose="02010600030101010101" pitchFamily="2" charset="-122"/>
              </a:rPr>
              <a:t>th</a:t>
            </a:r>
          </a:p>
          <a:p>
            <a:pPr marL="800100" lvl="1" indent="-342900">
              <a:spcBef>
                <a:spcPts val="300"/>
              </a:spcBef>
              <a:buFont typeface="Arial" panose="020B0604020202020204" pitchFamily="34" charset="0"/>
              <a:buChar char="•"/>
            </a:pPr>
            <a:endParaRPr lang="en-US" sz="1800" baseline="30000" dirty="0">
              <a:effectLst/>
              <a:highlight>
                <a:srgbClr val="FFFF00"/>
              </a:highlight>
              <a:latin typeface="Calibri" panose="020F0502020204030204" pitchFamily="34" charset="0"/>
              <a:ea typeface="DengXian" panose="02010600030101010101" pitchFamily="2" charset="-122"/>
            </a:endParaRPr>
          </a:p>
          <a:p>
            <a:pPr marL="800100" lvl="1" indent="-342900">
              <a:spcBef>
                <a:spcPts val="300"/>
              </a:spcBef>
              <a:buFont typeface="Arial" panose="020B0604020202020204" pitchFamily="34" charset="0"/>
              <a:buChar char="•"/>
            </a:pPr>
            <a:r>
              <a:rPr lang="en-US" sz="1800" dirty="0">
                <a:latin typeface="Calibri" panose="020F0502020204030204" pitchFamily="34" charset="0"/>
                <a:ea typeface="DengXian" panose="02010600030101010101" pitchFamily="2" charset="-122"/>
              </a:rPr>
              <a:t>Contributions need to be in the form of technical report text insertion</a:t>
            </a:r>
          </a:p>
          <a:p>
            <a:pPr marL="1200150" lvl="2" indent="-342900">
              <a:spcBef>
                <a:spcPts val="300"/>
              </a:spcBef>
              <a:buFont typeface="Arial" panose="020B0604020202020204" pitchFamily="34" charset="0"/>
              <a:buChar char="•"/>
            </a:pPr>
            <a:r>
              <a:rPr lang="en-US" sz="1600" dirty="0">
                <a:latin typeface="Calibri" panose="020F0502020204030204" pitchFamily="34" charset="0"/>
                <a:ea typeface="DengXian" panose="02010600030101010101" pitchFamily="2" charset="-122"/>
              </a:rPr>
              <a:t>Can be accompanied by presentations in PPT form</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53277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340110"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January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teleconference on January 9, 2023.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US" altLang="en-US" dirty="0"/>
              <a:t>Attendance reminder</a:t>
            </a:r>
          </a:p>
          <a:p>
            <a:pPr marL="514350" indent="-457200">
              <a:buFont typeface="Arial" panose="020B0604020202020204" pitchFamily="34" charset="0"/>
              <a:buChar char="•"/>
              <a:defRPr/>
            </a:pPr>
            <a:r>
              <a:rPr lang="en-GB" altLang="en-US" dirty="0"/>
              <a:t>Presentation</a:t>
            </a:r>
          </a:p>
          <a:p>
            <a:pPr marL="857250" lvl="1" indent="-457200">
              <a:buFont typeface="Arial" panose="020B0604020202020204" pitchFamily="34" charset="0"/>
              <a:buChar char="•"/>
              <a:defRPr/>
            </a:pPr>
            <a:r>
              <a:rPr lang="en-US" altLang="en-US" sz="1800" dirty="0"/>
              <a:t>11-22/1934r3: </a:t>
            </a:r>
            <a:r>
              <a:rPr lang="en-US" sz="1600" b="0" i="0" dirty="0">
                <a:solidFill>
                  <a:srgbClr val="000000"/>
                </a:solidFill>
                <a:effectLst/>
                <a:latin typeface="Verdana" panose="020B0604030504040204" pitchFamily="34" charset="0"/>
              </a:rPr>
              <a:t>Proposed IEEE 802.11 AIML TIG Technical Report Text for the CSI Compression Use Case, Zinan Lin (InterDigital)</a:t>
            </a:r>
            <a:endParaRPr lang="en-US" altLang="en-US" sz="1800" dirty="0"/>
          </a:p>
          <a:p>
            <a:pPr marL="857250" lvl="1" indent="-457200">
              <a:buFont typeface="Arial" panose="020B0604020202020204" pitchFamily="34" charset="0"/>
              <a:buChar char="•"/>
              <a:defRPr/>
            </a:pPr>
            <a:r>
              <a:rPr lang="en-US" altLang="en-US" sz="1800" dirty="0"/>
              <a:t>11-22/987r2: </a:t>
            </a:r>
            <a:r>
              <a:rPr lang="en-US" sz="1600" b="0" i="0" dirty="0">
                <a:solidFill>
                  <a:srgbClr val="000000"/>
                </a:solidFill>
                <a:effectLst/>
                <a:latin typeface="Verdana" panose="020B0604030504040204" pitchFamily="34" charset="0"/>
              </a:rPr>
              <a:t>AIML TIG Technical Report Draft</a:t>
            </a:r>
            <a:r>
              <a:rPr lang="en-US" altLang="en-US" sz="1600" dirty="0"/>
              <a:t>, Xiaofei Wang (InterDigital)</a:t>
            </a:r>
          </a:p>
          <a:p>
            <a:pPr marL="400050" lvl="1" indent="0">
              <a:defRPr/>
            </a:pPr>
            <a:endParaRPr lang="en-US" altLang="en-US" sz="1600" dirty="0"/>
          </a:p>
          <a:p>
            <a:pPr marL="457200" indent="-457200">
              <a:lnSpc>
                <a:spcPct val="90000"/>
              </a:lnSpc>
              <a:buFont typeface="Arial" panose="020B0604020202020204" pitchFamily="34" charset="0"/>
              <a:buChar char="•"/>
              <a:defRPr/>
            </a:pPr>
            <a:r>
              <a:rPr lang="en-US" altLang="en-US" dirty="0"/>
              <a:t>Discussion: EU BEREC Report on AI in Telecom</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8</a:t>
            </a:fld>
            <a:endParaRPr lang="en-US" altLang="en-US" dirty="0"/>
          </a:p>
        </p:txBody>
      </p:sp>
      <p:sp>
        <p:nvSpPr>
          <p:cNvPr id="5" name="Date Placeholder 4"/>
          <p:cNvSpPr>
            <a:spLocks noGrp="1"/>
          </p:cNvSpPr>
          <p:nvPr>
            <p:ph type="dt" idx="15"/>
          </p:nvPr>
        </p:nvSpPr>
        <p:spPr/>
        <p:txBody>
          <a:bodyPr/>
          <a:lstStyle/>
          <a:p>
            <a:r>
              <a:rPr lang="en-US" dirty="0"/>
              <a:t>January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8650</TotalTime>
  <Words>1777</Words>
  <Application>Microsoft Office PowerPoint</Application>
  <PresentationFormat>Widescreen</PresentationFormat>
  <Paragraphs>200</Paragraphs>
  <Slides>16</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6" baseType="lpstr">
      <vt:lpstr>Lucida Grande</vt:lpstr>
      <vt:lpstr>Monotype Sorts</vt:lpstr>
      <vt:lpstr>Arial</vt:lpstr>
      <vt:lpstr>Calibri</vt:lpstr>
      <vt:lpstr>Helvetica</vt:lpstr>
      <vt:lpstr>Times New Roman</vt:lpstr>
      <vt:lpstr>Verdana</vt:lpstr>
      <vt:lpstr>Office Theme</vt:lpstr>
      <vt:lpstr>Document</vt:lpstr>
      <vt:lpstr>Bitmap Image</vt:lpstr>
      <vt:lpstr>AIML TIG January 9, 2023 Teleconference Agenda</vt:lpstr>
      <vt:lpstr>Abstract</vt:lpstr>
      <vt:lpstr>PowerPoint Presentation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Presentations</vt:lpstr>
      <vt:lpstr>Discussion</vt:lpstr>
      <vt:lpstr>January Meeting Reminders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99</cp:revision>
  <cp:lastPrinted>1601-01-01T00:00:00Z</cp:lastPrinted>
  <dcterms:created xsi:type="dcterms:W3CDTF">2018-05-05T22:00:08Z</dcterms:created>
  <dcterms:modified xsi:type="dcterms:W3CDTF">2023-01-09T14:04:02Z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