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17FFC-FDD3-4CD5-A8FE-6A08FB1E5865}" v="1" dt="2023-01-04T22:47:24.9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33A17FFC-FDD3-4CD5-A8FE-6A08FB1E5865}"/>
    <pc:docChg chg="delSld modSld modMainMaster">
      <pc:chgData name="Xiaofei Wang" userId="6e1836d3-2ed9-4ae5-8700-9029b71c19c7" providerId="ADAL" clId="{33A17FFC-FDD3-4CD5-A8FE-6A08FB1E5865}" dt="2023-01-09T02:57:05.924" v="105" actId="20577"/>
      <pc:docMkLst>
        <pc:docMk/>
      </pc:docMkLst>
      <pc:sldChg chg="modSp mod">
        <pc:chgData name="Xiaofei Wang" userId="6e1836d3-2ed9-4ae5-8700-9029b71c19c7" providerId="ADAL" clId="{33A17FFC-FDD3-4CD5-A8FE-6A08FB1E5865}" dt="2023-01-09T02:57:05.924" v="105" actId="20577"/>
        <pc:sldMkLst>
          <pc:docMk/>
          <pc:sldMk cId="0" sldId="256"/>
        </pc:sldMkLst>
        <pc:spChg chg="mod">
          <ac:chgData name="Xiaofei Wang" userId="6e1836d3-2ed9-4ae5-8700-9029b71c19c7" providerId="ADAL" clId="{33A17FFC-FDD3-4CD5-A8FE-6A08FB1E5865}" dt="2023-01-09T02:57:05.924" v="105" actId="20577"/>
          <ac:spMkLst>
            <pc:docMk/>
            <pc:sldMk cId="0" sldId="256"/>
            <ac:spMk id="3074" creationId="{00000000-0000-0000-0000-000000000000}"/>
          </ac:spMkLst>
        </pc:spChg>
      </pc:sldChg>
      <pc:sldChg chg="modSp mod">
        <pc:chgData name="Xiaofei Wang" userId="6e1836d3-2ed9-4ae5-8700-9029b71c19c7" providerId="ADAL" clId="{33A17FFC-FDD3-4CD5-A8FE-6A08FB1E5865}" dt="2023-01-05T22:20:19.932" v="18" actId="20577"/>
        <pc:sldMkLst>
          <pc:docMk/>
          <pc:sldMk cId="0" sldId="332"/>
        </pc:sldMkLst>
        <pc:spChg chg="mod">
          <ac:chgData name="Xiaofei Wang" userId="6e1836d3-2ed9-4ae5-8700-9029b71c19c7" providerId="ADAL" clId="{33A17FFC-FDD3-4CD5-A8FE-6A08FB1E5865}" dt="2023-01-05T22:20:19.932" v="18" actId="20577"/>
          <ac:spMkLst>
            <pc:docMk/>
            <pc:sldMk cId="0" sldId="332"/>
            <ac:spMk id="17413" creationId="{C2334348-7D14-5567-9887-24899B21D490}"/>
          </ac:spMkLst>
        </pc:spChg>
      </pc:sldChg>
      <pc:sldChg chg="modSp mod">
        <pc:chgData name="Xiaofei Wang" userId="6e1836d3-2ed9-4ae5-8700-9029b71c19c7" providerId="ADAL" clId="{33A17FFC-FDD3-4CD5-A8FE-6A08FB1E5865}" dt="2023-01-09T02:56:10.311" v="99" actId="5793"/>
        <pc:sldMkLst>
          <pc:docMk/>
          <pc:sldMk cId="0" sldId="395"/>
        </pc:sldMkLst>
        <pc:spChg chg="mod">
          <ac:chgData name="Xiaofei Wang" userId="6e1836d3-2ed9-4ae5-8700-9029b71c19c7" providerId="ADAL" clId="{33A17FFC-FDD3-4CD5-A8FE-6A08FB1E5865}" dt="2023-01-09T02:56:10.311" v="99" actId="5793"/>
          <ac:spMkLst>
            <pc:docMk/>
            <pc:sldMk cId="0" sldId="395"/>
            <ac:spMk id="19463" creationId="{014A845C-CDC6-4811-8948-EAB07A9434A5}"/>
          </ac:spMkLst>
        </pc:spChg>
      </pc:sldChg>
      <pc:sldChg chg="modSp mod">
        <pc:chgData name="Xiaofei Wang" userId="6e1836d3-2ed9-4ae5-8700-9029b71c19c7" providerId="ADAL" clId="{33A17FFC-FDD3-4CD5-A8FE-6A08FB1E5865}" dt="2023-01-09T02:56:39.831" v="102" actId="5793"/>
        <pc:sldMkLst>
          <pc:docMk/>
          <pc:sldMk cId="3203800803" sldId="2386"/>
        </pc:sldMkLst>
        <pc:spChg chg="mod">
          <ac:chgData name="Xiaofei Wang" userId="6e1836d3-2ed9-4ae5-8700-9029b71c19c7" providerId="ADAL" clId="{33A17FFC-FDD3-4CD5-A8FE-6A08FB1E5865}" dt="2023-01-09T02:56:39.831" v="102" actId="5793"/>
          <ac:spMkLst>
            <pc:docMk/>
            <pc:sldMk cId="3203800803" sldId="2386"/>
            <ac:spMk id="3" creationId="{00000000-0000-0000-0000-000000000000}"/>
          </ac:spMkLst>
        </pc:spChg>
      </pc:sldChg>
      <pc:sldChg chg="del">
        <pc:chgData name="Xiaofei Wang" userId="6e1836d3-2ed9-4ae5-8700-9029b71c19c7" providerId="ADAL" clId="{33A17FFC-FDD3-4CD5-A8FE-6A08FB1E5865}" dt="2023-01-09T02:56:47.455" v="103" actId="47"/>
        <pc:sldMkLst>
          <pc:docMk/>
          <pc:sldMk cId="4131375958" sldId="2387"/>
        </pc:sldMkLst>
      </pc:sldChg>
      <pc:sldMasterChg chg="modSp">
        <pc:chgData name="Xiaofei Wang" userId="6e1836d3-2ed9-4ae5-8700-9029b71c19c7" providerId="ADAL" clId="{33A17FFC-FDD3-4CD5-A8FE-6A08FB1E5865}" dt="2023-01-04T22:47:24.926" v="0"/>
        <pc:sldMasterMkLst>
          <pc:docMk/>
          <pc:sldMasterMk cId="0" sldId="2147483648"/>
        </pc:sldMasterMkLst>
        <pc:spChg chg="mod">
          <ac:chgData name="Xiaofei Wang" userId="6e1836d3-2ed9-4ae5-8700-9029b71c19c7" providerId="ADAL" clId="{33A17FFC-FDD3-4CD5-A8FE-6A08FB1E5865}" dt="2023-01-04T22:47:24.926" v="0"/>
          <ac:spMkLst>
            <pc:docMk/>
            <pc:sldMasterMk cId="0" sldId="2147483648"/>
            <ac:spMk id="10" creationId="{00000000-0000-0000-0000-000000000000}"/>
          </ac:spMkLst>
        </pc:spChg>
      </pc:sldMasterChg>
    </pc:docChg>
  </pc:docChgLst>
  <pc:docChgLst>
    <pc:chgData name="Xiaofei Wang" userId="6e1836d3-2ed9-4ae5-8700-9029b71c19c7" providerId="ADAL" clId="{1C0CC923-1051-482F-BE04-B109F863AF74}"/>
    <pc:docChg chg="custSel modSld modMainMaster">
      <pc:chgData name="Xiaofei Wang" userId="6e1836d3-2ed9-4ae5-8700-9029b71c19c7" providerId="ADAL" clId="{1C0CC923-1051-482F-BE04-B109F863AF74}" dt="2022-12-09T15:24:25.230" v="30" actId="20577"/>
      <pc:docMkLst>
        <pc:docMk/>
      </pc:docMkLst>
      <pc:sldChg chg="modSp mod">
        <pc:chgData name="Xiaofei Wang" userId="6e1836d3-2ed9-4ae5-8700-9029b71c19c7" providerId="ADAL" clId="{1C0CC923-1051-482F-BE04-B109F863AF74}" dt="2022-12-09T15:24:25.230" v="30" actId="20577"/>
        <pc:sldMkLst>
          <pc:docMk/>
          <pc:sldMk cId="0" sldId="256"/>
        </pc:sldMkLst>
        <pc:spChg chg="mod">
          <ac:chgData name="Xiaofei Wang" userId="6e1836d3-2ed9-4ae5-8700-9029b71c19c7" providerId="ADAL" clId="{1C0CC923-1051-482F-BE04-B109F863AF74}" dt="2022-12-09T15:24:12.024" v="20"/>
          <ac:spMkLst>
            <pc:docMk/>
            <pc:sldMk cId="0" sldId="256"/>
            <ac:spMk id="6" creationId="{00000000-0000-0000-0000-000000000000}"/>
          </ac:spMkLst>
        </pc:spChg>
        <pc:spChg chg="mod">
          <ac:chgData name="Xiaofei Wang" userId="6e1836d3-2ed9-4ae5-8700-9029b71c19c7" providerId="ADAL" clId="{1C0CC923-1051-482F-BE04-B109F863AF74}" dt="2022-12-09T15:23:41.386" v="15" actId="20577"/>
          <ac:spMkLst>
            <pc:docMk/>
            <pc:sldMk cId="0" sldId="256"/>
            <ac:spMk id="3073" creationId="{00000000-0000-0000-0000-000000000000}"/>
          </ac:spMkLst>
        </pc:spChg>
        <pc:spChg chg="mod">
          <ac:chgData name="Xiaofei Wang" userId="6e1836d3-2ed9-4ae5-8700-9029b71c19c7" providerId="ADAL" clId="{1C0CC923-1051-482F-BE04-B109F863AF74}" dt="2022-12-09T15:24:25.230" v="30" actId="20577"/>
          <ac:spMkLst>
            <pc:docMk/>
            <pc:sldMk cId="0" sldId="256"/>
            <ac:spMk id="3074" creationId="{00000000-0000-0000-0000-000000000000}"/>
          </ac:spMkLst>
        </pc:spChg>
      </pc:sldChg>
      <pc:sldChg chg="modSp">
        <pc:chgData name="Xiaofei Wang" userId="6e1836d3-2ed9-4ae5-8700-9029b71c19c7" providerId="ADAL" clId="{1C0CC923-1051-482F-BE04-B109F863AF74}" dt="2022-12-09T15:24:12.024" v="20"/>
        <pc:sldMkLst>
          <pc:docMk/>
          <pc:sldMk cId="1393596806" sldId="260"/>
        </pc:sldMkLst>
        <pc:spChg chg="mod">
          <ac:chgData name="Xiaofei Wang" userId="6e1836d3-2ed9-4ae5-8700-9029b71c19c7" providerId="ADAL" clId="{1C0CC923-1051-482F-BE04-B109F863AF74}" dt="2022-12-09T15:24:12.024" v="20"/>
          <ac:spMkLst>
            <pc:docMk/>
            <pc:sldMk cId="1393596806" sldId="260"/>
            <ac:spMk id="2" creationId="{00000000-0000-0000-0000-000000000000}"/>
          </ac:spMkLst>
        </pc:spChg>
      </pc:sldChg>
      <pc:sldChg chg="modSp">
        <pc:chgData name="Xiaofei Wang" userId="6e1836d3-2ed9-4ae5-8700-9029b71c19c7" providerId="ADAL" clId="{1C0CC923-1051-482F-BE04-B109F863AF74}" dt="2022-12-09T15:24:12.024" v="20"/>
        <pc:sldMkLst>
          <pc:docMk/>
          <pc:sldMk cId="2280172366" sldId="261"/>
        </pc:sldMkLst>
        <pc:spChg chg="mod">
          <ac:chgData name="Xiaofei Wang" userId="6e1836d3-2ed9-4ae5-8700-9029b71c19c7" providerId="ADAL" clId="{1C0CC923-1051-482F-BE04-B109F863AF74}" dt="2022-12-09T15:24:12.024" v="20"/>
          <ac:spMkLst>
            <pc:docMk/>
            <pc:sldMk cId="2280172366" sldId="261"/>
            <ac:spMk id="2" creationId="{00000000-0000-0000-0000-000000000000}"/>
          </ac:spMkLst>
        </pc:spChg>
      </pc:sldChg>
      <pc:sldChg chg="modSp">
        <pc:chgData name="Xiaofei Wang" userId="6e1836d3-2ed9-4ae5-8700-9029b71c19c7" providerId="ADAL" clId="{1C0CC923-1051-482F-BE04-B109F863AF74}" dt="2022-12-09T15:24:12.024" v="20"/>
        <pc:sldMkLst>
          <pc:docMk/>
          <pc:sldMk cId="1295285405" sldId="262"/>
        </pc:sldMkLst>
        <pc:spChg chg="mod">
          <ac:chgData name="Xiaofei Wang" userId="6e1836d3-2ed9-4ae5-8700-9029b71c19c7" providerId="ADAL" clId="{1C0CC923-1051-482F-BE04-B109F863AF74}" dt="2022-12-09T15:24:12.024" v="20"/>
          <ac:spMkLst>
            <pc:docMk/>
            <pc:sldMk cId="1295285405" sldId="262"/>
            <ac:spMk id="2" creationId="{00000000-0000-0000-0000-000000000000}"/>
          </ac:spMkLst>
        </pc:spChg>
      </pc:sldChg>
      <pc:sldChg chg="modSp">
        <pc:chgData name="Xiaofei Wang" userId="6e1836d3-2ed9-4ae5-8700-9029b71c19c7" providerId="ADAL" clId="{1C0CC923-1051-482F-BE04-B109F863AF74}" dt="2022-12-09T15:24:12.024" v="20"/>
        <pc:sldMkLst>
          <pc:docMk/>
          <pc:sldMk cId="2090664063" sldId="263"/>
        </pc:sldMkLst>
        <pc:spChg chg="mod">
          <ac:chgData name="Xiaofei Wang" userId="6e1836d3-2ed9-4ae5-8700-9029b71c19c7" providerId="ADAL" clId="{1C0CC923-1051-482F-BE04-B109F863AF74}" dt="2022-12-09T15:24:12.024" v="20"/>
          <ac:spMkLst>
            <pc:docMk/>
            <pc:sldMk cId="2090664063" sldId="263"/>
            <ac:spMk id="2" creationId="{00000000-0000-0000-0000-000000000000}"/>
          </ac:spMkLst>
        </pc:spChg>
      </pc:sldChg>
      <pc:sldChg chg="modSp">
        <pc:chgData name="Xiaofei Wang" userId="6e1836d3-2ed9-4ae5-8700-9029b71c19c7" providerId="ADAL" clId="{1C0CC923-1051-482F-BE04-B109F863AF74}" dt="2022-12-09T15:24:12.024" v="20"/>
        <pc:sldMkLst>
          <pc:docMk/>
          <pc:sldMk cId="3464650041" sldId="283"/>
        </pc:sldMkLst>
        <pc:spChg chg="mod">
          <ac:chgData name="Xiaofei Wang" userId="6e1836d3-2ed9-4ae5-8700-9029b71c19c7" providerId="ADAL" clId="{1C0CC923-1051-482F-BE04-B109F863AF74}" dt="2022-12-09T15:24:12.024" v="20"/>
          <ac:spMkLst>
            <pc:docMk/>
            <pc:sldMk cId="3464650041" sldId="283"/>
            <ac:spMk id="5" creationId="{00000000-0000-0000-0000-000000000000}"/>
          </ac:spMkLst>
        </pc:spChg>
      </pc:sldChg>
      <pc:sldChg chg="modSp">
        <pc:chgData name="Xiaofei Wang" userId="6e1836d3-2ed9-4ae5-8700-9029b71c19c7" providerId="ADAL" clId="{1C0CC923-1051-482F-BE04-B109F863AF74}" dt="2022-12-09T15:24:12.024" v="20"/>
        <pc:sldMkLst>
          <pc:docMk/>
          <pc:sldMk cId="13117183" sldId="284"/>
        </pc:sldMkLst>
        <pc:spChg chg="mod">
          <ac:chgData name="Xiaofei Wang" userId="6e1836d3-2ed9-4ae5-8700-9029b71c19c7" providerId="ADAL" clId="{1C0CC923-1051-482F-BE04-B109F863AF74}" dt="2022-12-09T15:24:12.024" v="20"/>
          <ac:spMkLst>
            <pc:docMk/>
            <pc:sldMk cId="13117183" sldId="284"/>
            <ac:spMk id="5" creationId="{00000000-0000-0000-0000-000000000000}"/>
          </ac:spMkLst>
        </pc:spChg>
      </pc:sldChg>
      <pc:sldChg chg="modSp">
        <pc:chgData name="Xiaofei Wang" userId="6e1836d3-2ed9-4ae5-8700-9029b71c19c7" providerId="ADAL" clId="{1C0CC923-1051-482F-BE04-B109F863AF74}" dt="2022-12-09T15:24:12.024" v="20"/>
        <pc:sldMkLst>
          <pc:docMk/>
          <pc:sldMk cId="193308393" sldId="287"/>
        </pc:sldMkLst>
        <pc:spChg chg="mod">
          <ac:chgData name="Xiaofei Wang" userId="6e1836d3-2ed9-4ae5-8700-9029b71c19c7" providerId="ADAL" clId="{1C0CC923-1051-482F-BE04-B109F863AF74}" dt="2022-12-09T15:24:12.024" v="20"/>
          <ac:spMkLst>
            <pc:docMk/>
            <pc:sldMk cId="193308393" sldId="287"/>
            <ac:spMk id="6" creationId="{00000000-0000-0000-0000-000000000000}"/>
          </ac:spMkLst>
        </pc:spChg>
      </pc:sldChg>
      <pc:sldChg chg="modSp">
        <pc:chgData name="Xiaofei Wang" userId="6e1836d3-2ed9-4ae5-8700-9029b71c19c7" providerId="ADAL" clId="{1C0CC923-1051-482F-BE04-B109F863AF74}" dt="2022-12-09T15:24:12.024" v="20"/>
        <pc:sldMkLst>
          <pc:docMk/>
          <pc:sldMk cId="1343705863" sldId="288"/>
        </pc:sldMkLst>
        <pc:spChg chg="mod">
          <ac:chgData name="Xiaofei Wang" userId="6e1836d3-2ed9-4ae5-8700-9029b71c19c7" providerId="ADAL" clId="{1C0CC923-1051-482F-BE04-B109F863AF74}" dt="2022-12-09T15:24:12.024" v="20"/>
          <ac:spMkLst>
            <pc:docMk/>
            <pc:sldMk cId="1343705863" sldId="288"/>
            <ac:spMk id="6" creationId="{00000000-0000-0000-0000-000000000000}"/>
          </ac:spMkLst>
        </pc:spChg>
      </pc:sldChg>
      <pc:sldChg chg="modSp">
        <pc:chgData name="Xiaofei Wang" userId="6e1836d3-2ed9-4ae5-8700-9029b71c19c7" providerId="ADAL" clId="{1C0CC923-1051-482F-BE04-B109F863AF74}" dt="2022-12-09T15:24:12.024" v="20"/>
        <pc:sldMkLst>
          <pc:docMk/>
          <pc:sldMk cId="969542746" sldId="289"/>
        </pc:sldMkLst>
        <pc:spChg chg="mod">
          <ac:chgData name="Xiaofei Wang" userId="6e1836d3-2ed9-4ae5-8700-9029b71c19c7" providerId="ADAL" clId="{1C0CC923-1051-482F-BE04-B109F863AF74}" dt="2022-12-09T15:24:12.024" v="20"/>
          <ac:spMkLst>
            <pc:docMk/>
            <pc:sldMk cId="969542746" sldId="289"/>
            <ac:spMk id="6" creationId="{00000000-0000-0000-0000-000000000000}"/>
          </ac:spMkLst>
        </pc:spChg>
      </pc:sldChg>
      <pc:sldChg chg="modSp">
        <pc:chgData name="Xiaofei Wang" userId="6e1836d3-2ed9-4ae5-8700-9029b71c19c7" providerId="ADAL" clId="{1C0CC923-1051-482F-BE04-B109F863AF74}" dt="2022-12-09T15:24:12.024" v="20"/>
        <pc:sldMkLst>
          <pc:docMk/>
          <pc:sldMk cId="0" sldId="332"/>
        </pc:sldMkLst>
        <pc:spChg chg="mod">
          <ac:chgData name="Xiaofei Wang" userId="6e1836d3-2ed9-4ae5-8700-9029b71c19c7" providerId="ADAL" clId="{1C0CC923-1051-482F-BE04-B109F863AF74}" dt="2022-12-09T15:24:12.024" v="20"/>
          <ac:spMkLst>
            <pc:docMk/>
            <pc:sldMk cId="0" sldId="332"/>
            <ac:spMk id="17409" creationId="{481163E3-3235-B93B-D977-4040786F5097}"/>
          </ac:spMkLst>
        </pc:spChg>
      </pc:sldChg>
      <pc:sldChg chg="modSp">
        <pc:chgData name="Xiaofei Wang" userId="6e1836d3-2ed9-4ae5-8700-9029b71c19c7" providerId="ADAL" clId="{1C0CC923-1051-482F-BE04-B109F863AF74}" dt="2022-12-09T15:24:12.024" v="20"/>
        <pc:sldMkLst>
          <pc:docMk/>
          <pc:sldMk cId="0" sldId="395"/>
        </pc:sldMkLst>
        <pc:spChg chg="mod">
          <ac:chgData name="Xiaofei Wang" userId="6e1836d3-2ed9-4ae5-8700-9029b71c19c7" providerId="ADAL" clId="{1C0CC923-1051-482F-BE04-B109F863AF74}" dt="2022-12-09T15:24:12.024" v="20"/>
          <ac:spMkLst>
            <pc:docMk/>
            <pc:sldMk cId="0" sldId="395"/>
            <ac:spMk id="19462" creationId="{B8004815-DEEF-4991-9863-C4D400CADE6E}"/>
          </ac:spMkLst>
        </pc:spChg>
      </pc:sldChg>
      <pc:sldChg chg="modSp">
        <pc:chgData name="Xiaofei Wang" userId="6e1836d3-2ed9-4ae5-8700-9029b71c19c7" providerId="ADAL" clId="{1C0CC923-1051-482F-BE04-B109F863AF74}" dt="2022-12-09T15:24:12.024" v="20"/>
        <pc:sldMkLst>
          <pc:docMk/>
          <pc:sldMk cId="2947319002" sldId="2377"/>
        </pc:sldMkLst>
        <pc:spChg chg="mod">
          <ac:chgData name="Xiaofei Wang" userId="6e1836d3-2ed9-4ae5-8700-9029b71c19c7" providerId="ADAL" clId="{1C0CC923-1051-482F-BE04-B109F863AF74}" dt="2022-12-09T15:24:12.024" v="20"/>
          <ac:spMkLst>
            <pc:docMk/>
            <pc:sldMk cId="2947319002" sldId="2377"/>
            <ac:spMk id="6" creationId="{00000000-0000-0000-0000-000000000000}"/>
          </ac:spMkLst>
        </pc:spChg>
      </pc:sldChg>
      <pc:sldChg chg="modSp">
        <pc:chgData name="Xiaofei Wang" userId="6e1836d3-2ed9-4ae5-8700-9029b71c19c7" providerId="ADAL" clId="{1C0CC923-1051-482F-BE04-B109F863AF74}" dt="2022-12-09T15:24:12.024" v="20"/>
        <pc:sldMkLst>
          <pc:docMk/>
          <pc:sldMk cId="2796803295" sldId="2385"/>
        </pc:sldMkLst>
        <pc:spChg chg="mod">
          <ac:chgData name="Xiaofei Wang" userId="6e1836d3-2ed9-4ae5-8700-9029b71c19c7" providerId="ADAL" clId="{1C0CC923-1051-482F-BE04-B109F863AF74}" dt="2022-12-09T15:24:12.024" v="20"/>
          <ac:spMkLst>
            <pc:docMk/>
            <pc:sldMk cId="2796803295" sldId="2385"/>
            <ac:spMk id="6" creationId="{00000000-0000-0000-0000-000000000000}"/>
          </ac:spMkLst>
        </pc:spChg>
      </pc:sldChg>
      <pc:sldChg chg="modSp">
        <pc:chgData name="Xiaofei Wang" userId="6e1836d3-2ed9-4ae5-8700-9029b71c19c7" providerId="ADAL" clId="{1C0CC923-1051-482F-BE04-B109F863AF74}" dt="2022-12-09T15:24:12.024" v="20"/>
        <pc:sldMkLst>
          <pc:docMk/>
          <pc:sldMk cId="3203800803" sldId="2386"/>
        </pc:sldMkLst>
        <pc:spChg chg="mod">
          <ac:chgData name="Xiaofei Wang" userId="6e1836d3-2ed9-4ae5-8700-9029b71c19c7" providerId="ADAL" clId="{1C0CC923-1051-482F-BE04-B109F863AF74}" dt="2022-12-09T15:24:12.024" v="20"/>
          <ac:spMkLst>
            <pc:docMk/>
            <pc:sldMk cId="3203800803" sldId="2386"/>
            <ac:spMk id="6" creationId="{00000000-0000-0000-0000-000000000000}"/>
          </ac:spMkLst>
        </pc:spChg>
      </pc:sldChg>
      <pc:sldChg chg="modSp">
        <pc:chgData name="Xiaofei Wang" userId="6e1836d3-2ed9-4ae5-8700-9029b71c19c7" providerId="ADAL" clId="{1C0CC923-1051-482F-BE04-B109F863AF74}" dt="2022-12-09T15:24:12.024" v="20"/>
        <pc:sldMkLst>
          <pc:docMk/>
          <pc:sldMk cId="4131375958" sldId="2387"/>
        </pc:sldMkLst>
        <pc:spChg chg="mod">
          <ac:chgData name="Xiaofei Wang" userId="6e1836d3-2ed9-4ae5-8700-9029b71c19c7" providerId="ADAL" clId="{1C0CC923-1051-482F-BE04-B109F863AF74}" dt="2022-12-09T15:24:12.024" v="20"/>
          <ac:spMkLst>
            <pc:docMk/>
            <pc:sldMk cId="4131375958" sldId="2387"/>
            <ac:spMk id="6" creationId="{00000000-0000-0000-0000-000000000000}"/>
          </ac:spMkLst>
        </pc:spChg>
      </pc:sldChg>
      <pc:sldMasterChg chg="modSp modSldLayout">
        <pc:chgData name="Xiaofei Wang" userId="6e1836d3-2ed9-4ae5-8700-9029b71c19c7" providerId="ADAL" clId="{1C0CC923-1051-482F-BE04-B109F863AF74}" dt="2022-12-09T15:24:12.024" v="20"/>
        <pc:sldMasterMkLst>
          <pc:docMk/>
          <pc:sldMasterMk cId="0" sldId="2147483648"/>
        </pc:sldMasterMkLst>
        <pc:spChg chg="mod">
          <ac:chgData name="Xiaofei Wang" userId="6e1836d3-2ed9-4ae5-8700-9029b71c19c7" providerId="ADAL" clId="{1C0CC923-1051-482F-BE04-B109F863AF74}" dt="2022-12-09T15:24:12.024" v="20"/>
          <ac:spMkLst>
            <pc:docMk/>
            <pc:sldMasterMk cId="0" sldId="2147483648"/>
            <ac:spMk id="1027" creationId="{00000000-0000-0000-0000-000000000000}"/>
          </ac:spMkLst>
        </pc:spChg>
        <pc:sldLayoutChg chg="modSp">
          <pc:chgData name="Xiaofei Wang" userId="6e1836d3-2ed9-4ae5-8700-9029b71c19c7" providerId="ADAL" clId="{1C0CC923-1051-482F-BE04-B109F863AF74}" dt="2022-12-09T15:24:12.024" v="20"/>
          <pc:sldLayoutMkLst>
            <pc:docMk/>
            <pc:sldMasterMk cId="0" sldId="2147483648"/>
            <pc:sldLayoutMk cId="0" sldId="2147483649"/>
          </pc:sldLayoutMkLst>
          <pc:spChg chg="mod">
            <ac:chgData name="Xiaofei Wang" userId="6e1836d3-2ed9-4ae5-8700-9029b71c19c7" providerId="ADAL" clId="{1C0CC923-1051-482F-BE04-B109F863AF74}" dt="2022-12-09T15:24:12.024" v="2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0"/>
          </pc:sldLayoutMkLst>
          <pc:spChg chg="mod">
            <ac:chgData name="Xiaofei Wang" userId="6e1836d3-2ed9-4ae5-8700-9029b71c19c7" providerId="ADAL" clId="{1C0CC923-1051-482F-BE04-B109F863AF74}" dt="2022-12-09T15:24:12.024" v="2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1"/>
          </pc:sldLayoutMkLst>
          <pc:spChg chg="mod">
            <ac:chgData name="Xiaofei Wang" userId="6e1836d3-2ed9-4ae5-8700-9029b71c19c7" providerId="ADAL" clId="{1C0CC923-1051-482F-BE04-B109F863AF74}" dt="2022-12-09T15:24:12.024" v="2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2"/>
          </pc:sldLayoutMkLst>
          <pc:spChg chg="mod">
            <ac:chgData name="Xiaofei Wang" userId="6e1836d3-2ed9-4ae5-8700-9029b71c19c7" providerId="ADAL" clId="{1C0CC923-1051-482F-BE04-B109F863AF74}" dt="2022-12-09T15:24:12.024" v="2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3"/>
          </pc:sldLayoutMkLst>
          <pc:spChg chg="mod">
            <ac:chgData name="Xiaofei Wang" userId="6e1836d3-2ed9-4ae5-8700-9029b71c19c7" providerId="ADAL" clId="{1C0CC923-1051-482F-BE04-B109F863AF74}" dt="2022-12-09T15:24:12.024" v="2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4"/>
          </pc:sldLayoutMkLst>
          <pc:spChg chg="mod">
            <ac:chgData name="Xiaofei Wang" userId="6e1836d3-2ed9-4ae5-8700-9029b71c19c7" providerId="ADAL" clId="{1C0CC923-1051-482F-BE04-B109F863AF74}" dt="2022-12-09T15:24:12.024" v="2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5"/>
          </pc:sldLayoutMkLst>
          <pc:spChg chg="mod">
            <ac:chgData name="Xiaofei Wang" userId="6e1836d3-2ed9-4ae5-8700-9029b71c19c7" providerId="ADAL" clId="{1C0CC923-1051-482F-BE04-B109F863AF74}" dt="2022-12-09T15:24:12.024" v="2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8"/>
          </pc:sldLayoutMkLst>
          <pc:spChg chg="mod">
            <ac:chgData name="Xiaofei Wang" userId="6e1836d3-2ed9-4ae5-8700-9029b71c19c7" providerId="ADAL" clId="{1C0CC923-1051-482F-BE04-B109F863AF74}" dt="2022-12-09T15:24:12.024" v="2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1C0CC923-1051-482F-BE04-B109F863AF74}" dt="2022-12-09T15:24:12.024" v="20"/>
          <pc:sldLayoutMkLst>
            <pc:docMk/>
            <pc:sldMasterMk cId="0" sldId="2147483648"/>
            <pc:sldLayoutMk cId="0" sldId="2147483659"/>
          </pc:sldLayoutMkLst>
          <pc:spChg chg="mod">
            <ac:chgData name="Xiaofei Wang" userId="6e1836d3-2ed9-4ae5-8700-9029b71c19c7" providerId="ADAL" clId="{1C0CC923-1051-482F-BE04-B109F863AF74}" dt="2022-12-09T15:24:12.024" v="2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9,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2023-01-08</a:t>
            </a:r>
            <a:endParaRPr lang="en-GB" sz="2000" b="0" dirty="0"/>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3200" dirty="0"/>
              <a:t>11-22/1934r3: </a:t>
            </a:r>
            <a:r>
              <a:rPr lang="en-US" sz="2800" b="0" i="0" dirty="0">
                <a:solidFill>
                  <a:srgbClr val="000000"/>
                </a:solidFill>
                <a:effectLst/>
                <a:latin typeface="Verdana" panose="020B0604030504040204" pitchFamily="34" charset="0"/>
              </a:rPr>
              <a:t>Proposed IEEE 802.11 AIML TIG Technical Report Text for the CSI Compression Use Case, Zinan Lin (InterDigital)</a:t>
            </a:r>
          </a:p>
          <a:p>
            <a:pPr marL="400050" lvl="1" indent="0">
              <a:defRPr/>
            </a:pPr>
            <a:endParaRPr lang="en-US" altLang="en-US" sz="3200" dirty="0"/>
          </a:p>
          <a:p>
            <a:pPr marL="857250" lvl="1" indent="-457200">
              <a:buFont typeface="Arial" panose="020B0604020202020204" pitchFamily="34" charset="0"/>
              <a:buChar char="•"/>
              <a:defRPr/>
            </a:pPr>
            <a:r>
              <a:rPr lang="en-US" altLang="en-US" sz="3200" dirty="0"/>
              <a:t>11-22/987r2: </a:t>
            </a:r>
            <a:r>
              <a:rPr lang="en-US" sz="2800" b="0" i="0" dirty="0">
                <a:solidFill>
                  <a:srgbClr val="000000"/>
                </a:solidFill>
                <a:effectLst/>
                <a:latin typeface="Verdana" panose="020B0604030504040204" pitchFamily="34" charset="0"/>
              </a:rPr>
              <a:t>AIML TIG Technical Report Draft</a:t>
            </a:r>
            <a:r>
              <a:rPr lang="en-US" altLang="en-US" sz="2800" dirty="0"/>
              <a:t>, Xiaofei Wang (InterDigital)</a:t>
            </a:r>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January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January Meeting Plan</a:t>
            </a:r>
          </a:p>
          <a:p>
            <a:pPr marL="800100" lvl="1" indent="-342900">
              <a:spcBef>
                <a:spcPts val="300"/>
              </a:spcBef>
              <a:buFont typeface="Arial" panose="020B0604020202020204" pitchFamily="34" charset="0"/>
              <a:buChar char="•"/>
            </a:pPr>
            <a:r>
              <a:rPr lang="en-US" altLang="en-US" dirty="0"/>
              <a:t>4 slots: operating in ET</a:t>
            </a:r>
          </a:p>
          <a:p>
            <a:pPr marL="1200150" lvl="2" indent="-342900">
              <a:spcBef>
                <a:spcPts val="300"/>
              </a:spcBef>
              <a:buFont typeface="Arial" panose="020B0604020202020204" pitchFamily="34" charset="0"/>
              <a:buChar char="•"/>
            </a:pPr>
            <a:r>
              <a:rPr lang="en-US" altLang="en-US" dirty="0"/>
              <a:t>Monday AM2</a:t>
            </a:r>
          </a:p>
          <a:p>
            <a:pPr marL="1200150" lvl="2" indent="-342900">
              <a:spcBef>
                <a:spcPts val="300"/>
              </a:spcBef>
              <a:buFont typeface="Arial" panose="020B0604020202020204" pitchFamily="34" charset="0"/>
              <a:buChar char="•"/>
            </a:pPr>
            <a:r>
              <a:rPr lang="en-US" altLang="en-US" dirty="0"/>
              <a:t>Monday EVE</a:t>
            </a:r>
          </a:p>
          <a:p>
            <a:pPr marL="1200150" lvl="2" indent="-342900">
              <a:spcBef>
                <a:spcPts val="300"/>
              </a:spcBef>
              <a:buFont typeface="Arial" panose="020B0604020202020204" pitchFamily="34" charset="0"/>
              <a:buChar char="•"/>
            </a:pPr>
            <a:r>
              <a:rPr lang="en-US" altLang="en-US" dirty="0"/>
              <a:t>Wednesday AM1</a:t>
            </a:r>
          </a:p>
          <a:p>
            <a:pPr marL="1200150" lvl="2" indent="-342900">
              <a:spcBef>
                <a:spcPts val="300"/>
              </a:spcBef>
              <a:buFont typeface="Arial" panose="020B0604020202020204" pitchFamily="34" charset="0"/>
              <a:buChar char="•"/>
            </a:pPr>
            <a:r>
              <a:rPr lang="en-US" altLang="en-US" dirty="0"/>
              <a:t>Thursday AM1</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January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January 11</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1200150" lvl="2"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Can be accompanied by presentations in PPT form</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January 9,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0" indent="0">
              <a:defRPr/>
            </a:pPr>
            <a:endParaRPr lang="en-US" altLang="en-US" dirty="0"/>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11-22/1934r3: </a:t>
            </a:r>
            <a:r>
              <a:rPr lang="en-US" sz="1600" b="0" i="0" dirty="0">
                <a:solidFill>
                  <a:srgbClr val="000000"/>
                </a:solidFill>
                <a:effectLst/>
                <a:latin typeface="Verdana" panose="020B0604030504040204" pitchFamily="34" charset="0"/>
              </a:rPr>
              <a:t>Proposed IEEE 802.11 AIML TIG Technical Report Text for the CSI Compression Use Case, Zinan Lin (InterDigital)</a:t>
            </a:r>
            <a:endParaRPr lang="en-US" altLang="en-US" sz="1800" dirty="0"/>
          </a:p>
          <a:p>
            <a:pPr marL="857250" lvl="1" indent="-457200">
              <a:buFont typeface="Arial" panose="020B0604020202020204" pitchFamily="34" charset="0"/>
              <a:buChar char="•"/>
              <a:defRPr/>
            </a:pPr>
            <a:r>
              <a:rPr lang="en-US" altLang="en-US" sz="1800" dirty="0"/>
              <a:t>11-22/987r2: </a:t>
            </a:r>
            <a:r>
              <a:rPr lang="en-US" sz="1600" b="0" i="0" dirty="0">
                <a:solidFill>
                  <a:srgbClr val="000000"/>
                </a:solidFill>
                <a:effectLst/>
                <a:latin typeface="Verdana" panose="020B0604030504040204" pitchFamily="34" charset="0"/>
              </a:rPr>
              <a:t>AIML TIG Technical Report Draft</a:t>
            </a:r>
            <a:r>
              <a:rPr lang="en-US" altLang="en-US" sz="1600" dirty="0"/>
              <a:t>, Xiaofei Wang (InterDigital)</a:t>
            </a:r>
          </a:p>
          <a:p>
            <a:pPr marL="800100" lvl="2" indent="0">
              <a:defRPr/>
            </a:pPr>
            <a:endParaRPr lang="en-US" altLang="en-US" sz="1600" dirty="0"/>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8639</TotalTime>
  <Words>1708</Words>
  <Application>Microsoft Office PowerPoint</Application>
  <PresentationFormat>Widescreen</PresentationFormat>
  <Paragraphs>179</Paragraphs>
  <Slides>15</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Lucida Grande</vt:lpstr>
      <vt:lpstr>Monotype Sorts</vt:lpstr>
      <vt:lpstr>Arial</vt:lpstr>
      <vt:lpstr>Calibri</vt:lpstr>
      <vt:lpstr>Helvetica</vt:lpstr>
      <vt:lpstr>Times New Roman</vt:lpstr>
      <vt:lpstr>Verdana</vt:lpstr>
      <vt:lpstr>Office Theme</vt:lpstr>
      <vt:lpstr>Document</vt:lpstr>
      <vt:lpstr>AIML TIG January 9,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January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98</cp:revision>
  <cp:lastPrinted>1601-01-01T00:00:00Z</cp:lastPrinted>
  <dcterms:created xsi:type="dcterms:W3CDTF">2018-05-05T22:00:08Z</dcterms:created>
  <dcterms:modified xsi:type="dcterms:W3CDTF">2023-01-09T02:57:08Z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