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31" r:id="rId2"/>
    <p:sldId id="332" r:id="rId3"/>
    <p:sldId id="333" r:id="rId4"/>
    <p:sldId id="334" r:id="rId5"/>
    <p:sldId id="349" r:id="rId6"/>
    <p:sldId id="352" r:id="rId7"/>
    <p:sldId id="350" r:id="rId8"/>
    <p:sldId id="336" r:id="rId9"/>
    <p:sldId id="340" r:id="rId10"/>
    <p:sldId id="345" r:id="rId11"/>
    <p:sldId id="346" r:id="rId12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16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5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  <a:srgbClr val="339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E4FCA65-594D-4AA3-A17D-B2D9BBD6D361}" v="12" dt="2023-02-06T14:28:47.58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92" autoAdjust="0"/>
    <p:restoredTop sz="94595" autoAdjust="0"/>
  </p:normalViewPr>
  <p:slideViewPr>
    <p:cSldViewPr>
      <p:cViewPr varScale="1">
        <p:scale>
          <a:sx n="108" d="100"/>
          <a:sy n="108" d="100"/>
        </p:scale>
        <p:origin x="1680" y="9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631EEC80-907F-49DA-87B1-A9AE7091749B}"/>
    <pc:docChg chg="custSel delSld modSld">
      <pc:chgData name="Alfred Asterjadhi" userId="39de57b9-85c0-4fd1-aaac-8ca2b6560ad0" providerId="ADAL" clId="{631EEC80-907F-49DA-87B1-A9AE7091749B}" dt="2022-12-12T23:49:53.576" v="911" actId="20577"/>
      <pc:docMkLst>
        <pc:docMk/>
      </pc:docMkLst>
      <pc:sldChg chg="modSp">
        <pc:chgData name="Alfred Asterjadhi" userId="39de57b9-85c0-4fd1-aaac-8ca2b6560ad0" providerId="ADAL" clId="{631EEC80-907F-49DA-87B1-A9AE7091749B}" dt="2022-12-12T17:12:14.164" v="497"/>
        <pc:sldMkLst>
          <pc:docMk/>
          <pc:sldMk cId="0" sldId="331"/>
        </pc:sldMkLst>
        <pc:graphicFrameChg chg="mod">
          <ac:chgData name="Alfred Asterjadhi" userId="39de57b9-85c0-4fd1-aaac-8ca2b6560ad0" providerId="ADAL" clId="{631EEC80-907F-49DA-87B1-A9AE7091749B}" dt="2022-12-12T17:12:14.164" v="497"/>
          <ac:graphicFrameMkLst>
            <pc:docMk/>
            <pc:sldMk cId="0" sldId="331"/>
            <ac:graphicFrameMk id="2" creationId="{C3BA3063-1181-389F-D3EE-75934725F791}"/>
          </ac:graphicFrameMkLst>
        </pc:graphicFrameChg>
      </pc:sldChg>
      <pc:sldChg chg="modNotesTx">
        <pc:chgData name="Alfred Asterjadhi" userId="39de57b9-85c0-4fd1-aaac-8ca2b6560ad0" providerId="ADAL" clId="{631EEC80-907F-49DA-87B1-A9AE7091749B}" dt="2022-12-12T23:04:54.513" v="665" actId="20577"/>
        <pc:sldMkLst>
          <pc:docMk/>
          <pc:sldMk cId="1250313425" sldId="334"/>
        </pc:sldMkLst>
      </pc:sldChg>
      <pc:sldChg chg="modNotesTx">
        <pc:chgData name="Alfred Asterjadhi" userId="39de57b9-85c0-4fd1-aaac-8ca2b6560ad0" providerId="ADAL" clId="{631EEC80-907F-49DA-87B1-A9AE7091749B}" dt="2022-12-12T23:16:47.761" v="765" actId="20577"/>
        <pc:sldMkLst>
          <pc:docMk/>
          <pc:sldMk cId="1495549412" sldId="335"/>
        </pc:sldMkLst>
      </pc:sldChg>
      <pc:sldChg chg="modNotesTx">
        <pc:chgData name="Alfred Asterjadhi" userId="39de57b9-85c0-4fd1-aaac-8ca2b6560ad0" providerId="ADAL" clId="{631EEC80-907F-49DA-87B1-A9AE7091749B}" dt="2022-12-12T23:49:53.576" v="911" actId="20577"/>
        <pc:sldMkLst>
          <pc:docMk/>
          <pc:sldMk cId="869103470" sldId="336"/>
        </pc:sldMkLst>
      </pc:sldChg>
      <pc:sldChg chg="modSp mod">
        <pc:chgData name="Alfred Asterjadhi" userId="39de57b9-85c0-4fd1-aaac-8ca2b6560ad0" providerId="ADAL" clId="{631EEC80-907F-49DA-87B1-A9AE7091749B}" dt="2022-12-12T23:40:29.056" v="768" actId="20577"/>
        <pc:sldMkLst>
          <pc:docMk/>
          <pc:sldMk cId="2821962259" sldId="340"/>
        </pc:sldMkLst>
        <pc:spChg chg="mod">
          <ac:chgData name="Alfred Asterjadhi" userId="39de57b9-85c0-4fd1-aaac-8ca2b6560ad0" providerId="ADAL" clId="{631EEC80-907F-49DA-87B1-A9AE7091749B}" dt="2022-12-12T23:40:29.056" v="768" actId="20577"/>
          <ac:spMkLst>
            <pc:docMk/>
            <pc:sldMk cId="2821962259" sldId="340"/>
            <ac:spMk id="3" creationId="{22696AED-E4A1-D631-3DE8-EF6082C658AA}"/>
          </ac:spMkLst>
        </pc:spChg>
      </pc:sldChg>
      <pc:sldChg chg="modSp mod modNotesTx">
        <pc:chgData name="Alfred Asterjadhi" userId="39de57b9-85c0-4fd1-aaac-8ca2b6560ad0" providerId="ADAL" clId="{631EEC80-907F-49DA-87B1-A9AE7091749B}" dt="2022-12-12T23:41:13.395" v="776" actId="5793"/>
        <pc:sldMkLst>
          <pc:docMk/>
          <pc:sldMk cId="1982610321" sldId="345"/>
        </pc:sldMkLst>
        <pc:spChg chg="mod">
          <ac:chgData name="Alfred Asterjadhi" userId="39de57b9-85c0-4fd1-aaac-8ca2b6560ad0" providerId="ADAL" clId="{631EEC80-907F-49DA-87B1-A9AE7091749B}" dt="2022-12-12T17:06:42.180" v="238" actId="20577"/>
          <ac:spMkLst>
            <pc:docMk/>
            <pc:sldMk cId="1982610321" sldId="345"/>
            <ac:spMk id="2" creationId="{1B9CCF66-06C5-A3BF-B066-CDD74EC8CEDE}"/>
          </ac:spMkLst>
        </pc:spChg>
        <pc:spChg chg="mod">
          <ac:chgData name="Alfred Asterjadhi" userId="39de57b9-85c0-4fd1-aaac-8ca2b6560ad0" providerId="ADAL" clId="{631EEC80-907F-49DA-87B1-A9AE7091749B}" dt="2022-12-12T23:41:13.395" v="776" actId="5793"/>
          <ac:spMkLst>
            <pc:docMk/>
            <pc:sldMk cId="1982610321" sldId="345"/>
            <ac:spMk id="3" creationId="{0F738CA5-2652-51A0-968F-347AC05E2B23}"/>
          </ac:spMkLst>
        </pc:spChg>
        <pc:spChg chg="mod">
          <ac:chgData name="Alfred Asterjadhi" userId="39de57b9-85c0-4fd1-aaac-8ca2b6560ad0" providerId="ADAL" clId="{631EEC80-907F-49DA-87B1-A9AE7091749B}" dt="2022-12-12T17:05:30.446" v="190" actId="20577"/>
          <ac:spMkLst>
            <pc:docMk/>
            <pc:sldMk cId="1982610321" sldId="345"/>
            <ac:spMk id="7" creationId="{C4BA8621-47CA-231F-C8F5-3BD983F1DB3B}"/>
          </ac:spMkLst>
        </pc:spChg>
        <pc:spChg chg="mod">
          <ac:chgData name="Alfred Asterjadhi" userId="39de57b9-85c0-4fd1-aaac-8ca2b6560ad0" providerId="ADAL" clId="{631EEC80-907F-49DA-87B1-A9AE7091749B}" dt="2022-12-12T17:05:39.942" v="206" actId="20577"/>
          <ac:spMkLst>
            <pc:docMk/>
            <pc:sldMk cId="1982610321" sldId="345"/>
            <ac:spMk id="16" creationId="{CB21D4CF-A453-B194-F7D1-6B59752DE19E}"/>
          </ac:spMkLst>
        </pc:spChg>
        <pc:spChg chg="mod">
          <ac:chgData name="Alfred Asterjadhi" userId="39de57b9-85c0-4fd1-aaac-8ca2b6560ad0" providerId="ADAL" clId="{631EEC80-907F-49DA-87B1-A9AE7091749B}" dt="2022-12-12T17:05:36.319" v="201" actId="20577"/>
          <ac:spMkLst>
            <pc:docMk/>
            <pc:sldMk cId="1982610321" sldId="345"/>
            <ac:spMk id="20" creationId="{433C441C-3C7B-378D-A705-123A02BAB5E8}"/>
          </ac:spMkLst>
        </pc:spChg>
        <pc:spChg chg="mod">
          <ac:chgData name="Alfred Asterjadhi" userId="39de57b9-85c0-4fd1-aaac-8ca2b6560ad0" providerId="ADAL" clId="{631EEC80-907F-49DA-87B1-A9AE7091749B}" dt="2022-12-12T23:40:48.158" v="774" actId="1037"/>
          <ac:spMkLst>
            <pc:docMk/>
            <pc:sldMk cId="1982610321" sldId="345"/>
            <ac:spMk id="21" creationId="{07ED28EE-1D3D-74D5-CFED-2BB53E39D8B2}"/>
          </ac:spMkLst>
        </pc:spChg>
        <pc:spChg chg="mod">
          <ac:chgData name="Alfred Asterjadhi" userId="39de57b9-85c0-4fd1-aaac-8ca2b6560ad0" providerId="ADAL" clId="{631EEC80-907F-49DA-87B1-A9AE7091749B}" dt="2022-12-12T23:40:48.158" v="774" actId="1037"/>
          <ac:spMkLst>
            <pc:docMk/>
            <pc:sldMk cId="1982610321" sldId="345"/>
            <ac:spMk id="22" creationId="{A57FAEF7-D3C1-A840-67D9-74FF3E55097B}"/>
          </ac:spMkLst>
        </pc:spChg>
        <pc:grpChg chg="mod">
          <ac:chgData name="Alfred Asterjadhi" userId="39de57b9-85c0-4fd1-aaac-8ca2b6560ad0" providerId="ADAL" clId="{631EEC80-907F-49DA-87B1-A9AE7091749B}" dt="2022-12-12T23:40:48.158" v="774" actId="1037"/>
          <ac:grpSpMkLst>
            <pc:docMk/>
            <pc:sldMk cId="1982610321" sldId="345"/>
            <ac:grpSpMk id="6" creationId="{A24DF426-4332-DF82-1EDF-74D028034999}"/>
          </ac:grpSpMkLst>
        </pc:grpChg>
      </pc:sldChg>
      <pc:sldChg chg="addSp delSp modSp mod">
        <pc:chgData name="Alfred Asterjadhi" userId="39de57b9-85c0-4fd1-aaac-8ca2b6560ad0" providerId="ADAL" clId="{631EEC80-907F-49DA-87B1-A9AE7091749B}" dt="2022-12-12T17:12:01.701" v="496" actId="15"/>
        <pc:sldMkLst>
          <pc:docMk/>
          <pc:sldMk cId="4068235587" sldId="346"/>
        </pc:sldMkLst>
        <pc:spChg chg="mod">
          <ac:chgData name="Alfred Asterjadhi" userId="39de57b9-85c0-4fd1-aaac-8ca2b6560ad0" providerId="ADAL" clId="{631EEC80-907F-49DA-87B1-A9AE7091749B}" dt="2022-12-12T17:08:01.431" v="290"/>
          <ac:spMkLst>
            <pc:docMk/>
            <pc:sldMk cId="4068235587" sldId="346"/>
            <ac:spMk id="2" creationId="{1D509533-D6AD-4F30-FB75-43170C823E27}"/>
          </ac:spMkLst>
        </pc:spChg>
        <pc:spChg chg="mod">
          <ac:chgData name="Alfred Asterjadhi" userId="39de57b9-85c0-4fd1-aaac-8ca2b6560ad0" providerId="ADAL" clId="{631EEC80-907F-49DA-87B1-A9AE7091749B}" dt="2022-12-12T17:12:01.701" v="496" actId="15"/>
          <ac:spMkLst>
            <pc:docMk/>
            <pc:sldMk cId="4068235587" sldId="346"/>
            <ac:spMk id="3" creationId="{B59E4E8A-DE1A-686E-E16A-EA406F29CA1C}"/>
          </ac:spMkLst>
        </pc:spChg>
        <pc:spChg chg="mod">
          <ac:chgData name="Alfred Asterjadhi" userId="39de57b9-85c0-4fd1-aaac-8ca2b6560ad0" providerId="ADAL" clId="{631EEC80-907F-49DA-87B1-A9AE7091749B}" dt="2022-12-12T17:08:01.431" v="290"/>
          <ac:spMkLst>
            <pc:docMk/>
            <pc:sldMk cId="4068235587" sldId="346"/>
            <ac:spMk id="4" creationId="{A0E36956-442A-A66F-63A7-1E724B06497C}"/>
          </ac:spMkLst>
        </pc:spChg>
        <pc:spChg chg="mod">
          <ac:chgData name="Alfred Asterjadhi" userId="39de57b9-85c0-4fd1-aaac-8ca2b6560ad0" providerId="ADAL" clId="{631EEC80-907F-49DA-87B1-A9AE7091749B}" dt="2022-12-12T17:08:01.431" v="290"/>
          <ac:spMkLst>
            <pc:docMk/>
            <pc:sldMk cId="4068235587" sldId="346"/>
            <ac:spMk id="5" creationId="{7E69BD31-2D55-BBD1-E8C3-AEC1E1F19684}"/>
          </ac:spMkLst>
        </pc:spChg>
        <pc:spChg chg="add del mod">
          <ac:chgData name="Alfred Asterjadhi" userId="39de57b9-85c0-4fd1-aaac-8ca2b6560ad0" providerId="ADAL" clId="{631EEC80-907F-49DA-87B1-A9AE7091749B}" dt="2022-12-12T17:08:01.431" v="290"/>
          <ac:spMkLst>
            <pc:docMk/>
            <pc:sldMk cId="4068235587" sldId="346"/>
            <ac:spMk id="10" creationId="{398A6094-A902-1725-230D-F06007B402FD}"/>
          </ac:spMkLst>
        </pc:spChg>
        <pc:spChg chg="add del mod">
          <ac:chgData name="Alfred Asterjadhi" userId="39de57b9-85c0-4fd1-aaac-8ca2b6560ad0" providerId="ADAL" clId="{631EEC80-907F-49DA-87B1-A9AE7091749B}" dt="2022-12-12T17:08:01.431" v="290"/>
          <ac:spMkLst>
            <pc:docMk/>
            <pc:sldMk cId="4068235587" sldId="346"/>
            <ac:spMk id="11" creationId="{97802A9B-7AAA-B722-FF2D-C67A55EBD74F}"/>
          </ac:spMkLst>
        </pc:spChg>
        <pc:spChg chg="add del mod">
          <ac:chgData name="Alfred Asterjadhi" userId="39de57b9-85c0-4fd1-aaac-8ca2b6560ad0" providerId="ADAL" clId="{631EEC80-907F-49DA-87B1-A9AE7091749B}" dt="2022-12-12T17:08:01.431" v="290"/>
          <ac:spMkLst>
            <pc:docMk/>
            <pc:sldMk cId="4068235587" sldId="346"/>
            <ac:spMk id="12" creationId="{E5EF52CB-808E-D9FA-9B1F-FCF0E34405C9}"/>
          </ac:spMkLst>
        </pc:spChg>
        <pc:spChg chg="add del mod">
          <ac:chgData name="Alfred Asterjadhi" userId="39de57b9-85c0-4fd1-aaac-8ca2b6560ad0" providerId="ADAL" clId="{631EEC80-907F-49DA-87B1-A9AE7091749B}" dt="2022-12-12T17:08:01.431" v="290"/>
          <ac:spMkLst>
            <pc:docMk/>
            <pc:sldMk cId="4068235587" sldId="346"/>
            <ac:spMk id="13" creationId="{C0682984-101F-F915-7B3C-4A71F7DDD393}"/>
          </ac:spMkLst>
        </pc:spChg>
      </pc:sldChg>
      <pc:sldChg chg="del">
        <pc:chgData name="Alfred Asterjadhi" userId="39de57b9-85c0-4fd1-aaac-8ca2b6560ad0" providerId="ADAL" clId="{631EEC80-907F-49DA-87B1-A9AE7091749B}" dt="2022-12-12T17:07:57.272" v="289" actId="47"/>
        <pc:sldMkLst>
          <pc:docMk/>
          <pc:sldMk cId="3239195144" sldId="348"/>
        </pc:sldMkLst>
      </pc:sldChg>
    </pc:docChg>
  </pc:docChgLst>
  <pc:docChgLst>
    <pc:chgData name="Alfred Asterjadhi" userId="39de57b9-85c0-4fd1-aaac-8ca2b6560ad0" providerId="ADAL" clId="{10FB9044-E493-48DC-AB0D-A1B99F015A98}"/>
    <pc:docChg chg="undo custSel addSld delSld modSld sldOrd">
      <pc:chgData name="Alfred Asterjadhi" userId="39de57b9-85c0-4fd1-aaac-8ca2b6560ad0" providerId="ADAL" clId="{10FB9044-E493-48DC-AB0D-A1B99F015A98}" dt="2023-01-03T22:10:39.404" v="767" actId="20577"/>
      <pc:docMkLst>
        <pc:docMk/>
      </pc:docMkLst>
      <pc:sldChg chg="modSp mod">
        <pc:chgData name="Alfred Asterjadhi" userId="39de57b9-85c0-4fd1-aaac-8ca2b6560ad0" providerId="ADAL" clId="{10FB9044-E493-48DC-AB0D-A1B99F015A98}" dt="2023-01-03T21:25:57.823" v="658" actId="20577"/>
        <pc:sldMkLst>
          <pc:docMk/>
          <pc:sldMk cId="423129505" sldId="333"/>
        </pc:sldMkLst>
        <pc:spChg chg="mod">
          <ac:chgData name="Alfred Asterjadhi" userId="39de57b9-85c0-4fd1-aaac-8ca2b6560ad0" providerId="ADAL" clId="{10FB9044-E493-48DC-AB0D-A1B99F015A98}" dt="2023-01-03T19:34:02.377" v="30" actId="20577"/>
          <ac:spMkLst>
            <pc:docMk/>
            <pc:sldMk cId="423129505" sldId="333"/>
            <ac:spMk id="2" creationId="{7348B4B7-76EA-A6FB-C709-DC3C9D8EB28C}"/>
          </ac:spMkLst>
        </pc:spChg>
        <pc:spChg chg="mod">
          <ac:chgData name="Alfred Asterjadhi" userId="39de57b9-85c0-4fd1-aaac-8ca2b6560ad0" providerId="ADAL" clId="{10FB9044-E493-48DC-AB0D-A1B99F015A98}" dt="2023-01-03T21:25:57.823" v="658" actId="20577"/>
          <ac:spMkLst>
            <pc:docMk/>
            <pc:sldMk cId="423129505" sldId="333"/>
            <ac:spMk id="3" creationId="{29E0671E-C970-9211-23DE-8530FE72DCBD}"/>
          </ac:spMkLst>
        </pc:spChg>
      </pc:sldChg>
      <pc:sldChg chg="modSp mod">
        <pc:chgData name="Alfred Asterjadhi" userId="39de57b9-85c0-4fd1-aaac-8ca2b6560ad0" providerId="ADAL" clId="{10FB9044-E493-48DC-AB0D-A1B99F015A98}" dt="2023-01-03T19:36:34.333" v="232" actId="20577"/>
        <pc:sldMkLst>
          <pc:docMk/>
          <pc:sldMk cId="1250313425" sldId="334"/>
        </pc:sldMkLst>
        <pc:spChg chg="mod">
          <ac:chgData name="Alfred Asterjadhi" userId="39de57b9-85c0-4fd1-aaac-8ca2b6560ad0" providerId="ADAL" clId="{10FB9044-E493-48DC-AB0D-A1B99F015A98}" dt="2023-01-03T19:33:25.922" v="17" actId="6549"/>
          <ac:spMkLst>
            <pc:docMk/>
            <pc:sldMk cId="1250313425" sldId="334"/>
            <ac:spMk id="2" creationId="{27AC904F-4818-CE75-FB0A-EA35D43E81AF}"/>
          </ac:spMkLst>
        </pc:spChg>
        <pc:spChg chg="mod">
          <ac:chgData name="Alfred Asterjadhi" userId="39de57b9-85c0-4fd1-aaac-8ca2b6560ad0" providerId="ADAL" clId="{10FB9044-E493-48DC-AB0D-A1B99F015A98}" dt="2023-01-03T19:36:34.333" v="232" actId="20577"/>
          <ac:spMkLst>
            <pc:docMk/>
            <pc:sldMk cId="1250313425" sldId="334"/>
            <ac:spMk id="3" creationId="{237A246B-7492-0DB1-9A6B-C84DD42F7112}"/>
          </ac:spMkLst>
        </pc:spChg>
      </pc:sldChg>
      <pc:sldChg chg="modSp del mod">
        <pc:chgData name="Alfred Asterjadhi" userId="39de57b9-85c0-4fd1-aaac-8ca2b6560ad0" providerId="ADAL" clId="{10FB9044-E493-48DC-AB0D-A1B99F015A98}" dt="2023-01-03T21:48:17.778" v="762" actId="47"/>
        <pc:sldMkLst>
          <pc:docMk/>
          <pc:sldMk cId="1495549412" sldId="335"/>
        </pc:sldMkLst>
        <pc:spChg chg="mod">
          <ac:chgData name="Alfred Asterjadhi" userId="39de57b9-85c0-4fd1-aaac-8ca2b6560ad0" providerId="ADAL" clId="{10FB9044-E493-48DC-AB0D-A1B99F015A98}" dt="2023-01-03T19:41:12.560" v="313" actId="20577"/>
          <ac:spMkLst>
            <pc:docMk/>
            <pc:sldMk cId="1495549412" sldId="335"/>
            <ac:spMk id="2" creationId="{5F428D2B-B820-191E-198A-0278F33DC262}"/>
          </ac:spMkLst>
        </pc:spChg>
        <pc:spChg chg="mod">
          <ac:chgData name="Alfred Asterjadhi" userId="39de57b9-85c0-4fd1-aaac-8ca2b6560ad0" providerId="ADAL" clId="{10FB9044-E493-48DC-AB0D-A1B99F015A98}" dt="2023-01-03T19:42:08.122" v="331" actId="20577"/>
          <ac:spMkLst>
            <pc:docMk/>
            <pc:sldMk cId="1495549412" sldId="335"/>
            <ac:spMk id="3" creationId="{111FE50D-3315-94C7-0BDC-0A142DDD63DD}"/>
          </ac:spMkLst>
        </pc:spChg>
        <pc:graphicFrameChg chg="mod modGraphic">
          <ac:chgData name="Alfred Asterjadhi" userId="39de57b9-85c0-4fd1-aaac-8ca2b6560ad0" providerId="ADAL" clId="{10FB9044-E493-48DC-AB0D-A1B99F015A98}" dt="2023-01-03T19:42:24.278" v="334" actId="14734"/>
          <ac:graphicFrameMkLst>
            <pc:docMk/>
            <pc:sldMk cId="1495549412" sldId="335"/>
            <ac:graphicFrameMk id="6" creationId="{BFE0CB6C-92BA-26B1-6858-7245A8D21C4A}"/>
          </ac:graphicFrameMkLst>
        </pc:graphicFrameChg>
      </pc:sldChg>
      <pc:sldChg chg="modSp mod">
        <pc:chgData name="Alfred Asterjadhi" userId="39de57b9-85c0-4fd1-aaac-8ca2b6560ad0" providerId="ADAL" clId="{10FB9044-E493-48DC-AB0D-A1B99F015A98}" dt="2023-01-03T21:48:31.823" v="766" actId="20577"/>
        <pc:sldMkLst>
          <pc:docMk/>
          <pc:sldMk cId="869103470" sldId="336"/>
        </pc:sldMkLst>
        <pc:spChg chg="mod">
          <ac:chgData name="Alfred Asterjadhi" userId="39de57b9-85c0-4fd1-aaac-8ca2b6560ad0" providerId="ADAL" clId="{10FB9044-E493-48DC-AB0D-A1B99F015A98}" dt="2023-01-03T21:21:46.480" v="544" actId="6549"/>
          <ac:spMkLst>
            <pc:docMk/>
            <pc:sldMk cId="869103470" sldId="336"/>
            <ac:spMk id="2" creationId="{7B2DF3C1-7FB2-9F8C-9BF8-5A80DD94A829}"/>
          </ac:spMkLst>
        </pc:spChg>
        <pc:spChg chg="mod">
          <ac:chgData name="Alfred Asterjadhi" userId="39de57b9-85c0-4fd1-aaac-8ca2b6560ad0" providerId="ADAL" clId="{10FB9044-E493-48DC-AB0D-A1B99F015A98}" dt="2023-01-03T21:48:31.823" v="766" actId="20577"/>
          <ac:spMkLst>
            <pc:docMk/>
            <pc:sldMk cId="869103470" sldId="336"/>
            <ac:spMk id="3" creationId="{549F45F1-04FB-B576-4111-917F39DD0A69}"/>
          </ac:spMkLst>
        </pc:spChg>
      </pc:sldChg>
      <pc:sldChg chg="modSp mod">
        <pc:chgData name="Alfred Asterjadhi" userId="39de57b9-85c0-4fd1-aaac-8ca2b6560ad0" providerId="ADAL" clId="{10FB9044-E493-48DC-AB0D-A1B99F015A98}" dt="2023-01-03T21:40:47.887" v="758" actId="20577"/>
        <pc:sldMkLst>
          <pc:docMk/>
          <pc:sldMk cId="2821962259" sldId="340"/>
        </pc:sldMkLst>
        <pc:spChg chg="mod">
          <ac:chgData name="Alfred Asterjadhi" userId="39de57b9-85c0-4fd1-aaac-8ca2b6560ad0" providerId="ADAL" clId="{10FB9044-E493-48DC-AB0D-A1B99F015A98}" dt="2023-01-03T21:22:28.775" v="559" actId="20577"/>
          <ac:spMkLst>
            <pc:docMk/>
            <pc:sldMk cId="2821962259" sldId="340"/>
            <ac:spMk id="2" creationId="{498A8A7E-8854-02E4-BB17-9BB4BA0CBF52}"/>
          </ac:spMkLst>
        </pc:spChg>
        <pc:spChg chg="mod">
          <ac:chgData name="Alfred Asterjadhi" userId="39de57b9-85c0-4fd1-aaac-8ca2b6560ad0" providerId="ADAL" clId="{10FB9044-E493-48DC-AB0D-A1B99F015A98}" dt="2023-01-03T21:40:47.887" v="758" actId="20577"/>
          <ac:spMkLst>
            <pc:docMk/>
            <pc:sldMk cId="2821962259" sldId="340"/>
            <ac:spMk id="3" creationId="{22696AED-E4A1-D631-3DE8-EF6082C658AA}"/>
          </ac:spMkLst>
        </pc:spChg>
      </pc:sldChg>
      <pc:sldChg chg="modSp mod">
        <pc:chgData name="Alfred Asterjadhi" userId="39de57b9-85c0-4fd1-aaac-8ca2b6560ad0" providerId="ADAL" clId="{10FB9044-E493-48DC-AB0D-A1B99F015A98}" dt="2023-01-03T21:28:30.490" v="748" actId="20577"/>
        <pc:sldMkLst>
          <pc:docMk/>
          <pc:sldMk cId="1982610321" sldId="345"/>
        </pc:sldMkLst>
        <pc:spChg chg="mod">
          <ac:chgData name="Alfred Asterjadhi" userId="39de57b9-85c0-4fd1-aaac-8ca2b6560ad0" providerId="ADAL" clId="{10FB9044-E493-48DC-AB0D-A1B99F015A98}" dt="2023-01-03T21:25:37.742" v="655" actId="121"/>
          <ac:spMkLst>
            <pc:docMk/>
            <pc:sldMk cId="1982610321" sldId="345"/>
            <ac:spMk id="2" creationId="{1B9CCF66-06C5-A3BF-B066-CDD74EC8CEDE}"/>
          </ac:spMkLst>
        </pc:spChg>
        <pc:spChg chg="mod">
          <ac:chgData name="Alfred Asterjadhi" userId="39de57b9-85c0-4fd1-aaac-8ca2b6560ad0" providerId="ADAL" clId="{10FB9044-E493-48DC-AB0D-A1B99F015A98}" dt="2023-01-03T21:28:30.490" v="748" actId="20577"/>
          <ac:spMkLst>
            <pc:docMk/>
            <pc:sldMk cId="1982610321" sldId="345"/>
            <ac:spMk id="3" creationId="{0F738CA5-2652-51A0-968F-347AC05E2B23}"/>
          </ac:spMkLst>
        </pc:spChg>
      </pc:sldChg>
      <pc:sldChg chg="modSp mod">
        <pc:chgData name="Alfred Asterjadhi" userId="39de57b9-85c0-4fd1-aaac-8ca2b6560ad0" providerId="ADAL" clId="{10FB9044-E493-48DC-AB0D-A1B99F015A98}" dt="2023-01-03T19:39:01.378" v="297" actId="20577"/>
        <pc:sldMkLst>
          <pc:docMk/>
          <pc:sldMk cId="3440760855" sldId="349"/>
        </pc:sldMkLst>
        <pc:spChg chg="mod">
          <ac:chgData name="Alfred Asterjadhi" userId="39de57b9-85c0-4fd1-aaac-8ca2b6560ad0" providerId="ADAL" clId="{10FB9044-E493-48DC-AB0D-A1B99F015A98}" dt="2023-01-03T19:39:01.378" v="297" actId="20577"/>
          <ac:spMkLst>
            <pc:docMk/>
            <pc:sldMk cId="3440760855" sldId="349"/>
            <ac:spMk id="3" creationId="{237A246B-7492-0DB1-9A6B-C84DD42F7112}"/>
          </ac:spMkLst>
        </pc:spChg>
      </pc:sldChg>
      <pc:sldChg chg="modSp add mod ord">
        <pc:chgData name="Alfred Asterjadhi" userId="39de57b9-85c0-4fd1-aaac-8ca2b6560ad0" providerId="ADAL" clId="{10FB9044-E493-48DC-AB0D-A1B99F015A98}" dt="2023-01-03T22:10:39.404" v="767" actId="20577"/>
        <pc:sldMkLst>
          <pc:docMk/>
          <pc:sldMk cId="2758913400" sldId="350"/>
        </pc:sldMkLst>
        <pc:spChg chg="mod">
          <ac:chgData name="Alfred Asterjadhi" userId="39de57b9-85c0-4fd1-aaac-8ca2b6560ad0" providerId="ADAL" clId="{10FB9044-E493-48DC-AB0D-A1B99F015A98}" dt="2023-01-03T21:21:41.667" v="540" actId="6549"/>
          <ac:spMkLst>
            <pc:docMk/>
            <pc:sldMk cId="2758913400" sldId="350"/>
            <ac:spMk id="2" creationId="{7B2DF3C1-7FB2-9F8C-9BF8-5A80DD94A829}"/>
          </ac:spMkLst>
        </pc:spChg>
        <pc:spChg chg="mod">
          <ac:chgData name="Alfred Asterjadhi" userId="39de57b9-85c0-4fd1-aaac-8ca2b6560ad0" providerId="ADAL" clId="{10FB9044-E493-48DC-AB0D-A1B99F015A98}" dt="2023-01-03T22:10:39.404" v="767" actId="20577"/>
          <ac:spMkLst>
            <pc:docMk/>
            <pc:sldMk cId="2758913400" sldId="350"/>
            <ac:spMk id="3" creationId="{549F45F1-04FB-B576-4111-917F39DD0A69}"/>
          </ac:spMkLst>
        </pc:spChg>
      </pc:sldChg>
      <pc:sldChg chg="new del">
        <pc:chgData name="Alfred Asterjadhi" userId="39de57b9-85c0-4fd1-aaac-8ca2b6560ad0" providerId="ADAL" clId="{10FB9044-E493-48DC-AB0D-A1B99F015A98}" dt="2023-01-03T21:48:15.337" v="761" actId="47"/>
        <pc:sldMkLst>
          <pc:docMk/>
          <pc:sldMk cId="1469153715" sldId="351"/>
        </pc:sldMkLst>
      </pc:sldChg>
      <pc:sldChg chg="add">
        <pc:chgData name="Alfred Asterjadhi" userId="39de57b9-85c0-4fd1-aaac-8ca2b6560ad0" providerId="ADAL" clId="{10FB9044-E493-48DC-AB0D-A1B99F015A98}" dt="2023-01-03T21:48:13.199" v="760"/>
        <pc:sldMkLst>
          <pc:docMk/>
          <pc:sldMk cId="3702204543" sldId="352"/>
        </pc:sldMkLst>
      </pc:sldChg>
    </pc:docChg>
  </pc:docChgLst>
  <pc:docChgLst>
    <pc:chgData name="Alfred Asterjadhi" userId="39de57b9-85c0-4fd1-aaac-8ca2b6560ad0" providerId="ADAL" clId="{5A47DBDD-233A-49E6-A9A4-0911ADF290B3}"/>
    <pc:docChg chg="undo custSel modSld">
      <pc:chgData name="Alfred Asterjadhi" userId="39de57b9-85c0-4fd1-aaac-8ca2b6560ad0" providerId="ADAL" clId="{5A47DBDD-233A-49E6-A9A4-0911ADF290B3}" dt="2022-12-13T06:06:49.932" v="235" actId="20577"/>
      <pc:docMkLst>
        <pc:docMk/>
      </pc:docMkLst>
      <pc:sldChg chg="modNotesTx">
        <pc:chgData name="Alfred Asterjadhi" userId="39de57b9-85c0-4fd1-aaac-8ca2b6560ad0" providerId="ADAL" clId="{5A47DBDD-233A-49E6-A9A4-0911ADF290B3}" dt="2022-12-13T00:50:05.514" v="0" actId="20577"/>
        <pc:sldMkLst>
          <pc:docMk/>
          <pc:sldMk cId="1250313425" sldId="334"/>
        </pc:sldMkLst>
      </pc:sldChg>
      <pc:sldChg chg="modNotesTx">
        <pc:chgData name="Alfred Asterjadhi" userId="39de57b9-85c0-4fd1-aaac-8ca2b6560ad0" providerId="ADAL" clId="{5A47DBDD-233A-49E6-A9A4-0911ADF290B3}" dt="2022-12-13T00:51:57.212" v="1" actId="20577"/>
        <pc:sldMkLst>
          <pc:docMk/>
          <pc:sldMk cId="1495549412" sldId="335"/>
        </pc:sldMkLst>
      </pc:sldChg>
      <pc:sldChg chg="modSp mod">
        <pc:chgData name="Alfred Asterjadhi" userId="39de57b9-85c0-4fd1-aaac-8ca2b6560ad0" providerId="ADAL" clId="{5A47DBDD-233A-49E6-A9A4-0911ADF290B3}" dt="2022-12-13T00:54:45.935" v="104" actId="20577"/>
        <pc:sldMkLst>
          <pc:docMk/>
          <pc:sldMk cId="2821962259" sldId="340"/>
        </pc:sldMkLst>
        <pc:spChg chg="mod">
          <ac:chgData name="Alfred Asterjadhi" userId="39de57b9-85c0-4fd1-aaac-8ca2b6560ad0" providerId="ADAL" clId="{5A47DBDD-233A-49E6-A9A4-0911ADF290B3}" dt="2022-12-13T00:54:45.935" v="104" actId="20577"/>
          <ac:spMkLst>
            <pc:docMk/>
            <pc:sldMk cId="2821962259" sldId="340"/>
            <ac:spMk id="3" creationId="{22696AED-E4A1-D631-3DE8-EF6082C658AA}"/>
          </ac:spMkLst>
        </pc:spChg>
      </pc:sldChg>
      <pc:sldChg chg="addSp delSp modSp mod">
        <pc:chgData name="Alfred Asterjadhi" userId="39de57b9-85c0-4fd1-aaac-8ca2b6560ad0" providerId="ADAL" clId="{5A47DBDD-233A-49E6-A9A4-0911ADF290B3}" dt="2022-12-13T06:06:49.932" v="235" actId="20577"/>
        <pc:sldMkLst>
          <pc:docMk/>
          <pc:sldMk cId="1982610321" sldId="345"/>
        </pc:sldMkLst>
        <pc:spChg chg="mod">
          <ac:chgData name="Alfred Asterjadhi" userId="39de57b9-85c0-4fd1-aaac-8ca2b6560ad0" providerId="ADAL" clId="{5A47DBDD-233A-49E6-A9A4-0911ADF290B3}" dt="2022-12-13T00:56:06.539" v="129"/>
          <ac:spMkLst>
            <pc:docMk/>
            <pc:sldMk cId="1982610321" sldId="345"/>
            <ac:spMk id="2" creationId="{1B9CCF66-06C5-A3BF-B066-CDD74EC8CEDE}"/>
          </ac:spMkLst>
        </pc:spChg>
        <pc:spChg chg="mod">
          <ac:chgData name="Alfred Asterjadhi" userId="39de57b9-85c0-4fd1-aaac-8ca2b6560ad0" providerId="ADAL" clId="{5A47DBDD-233A-49E6-A9A4-0911ADF290B3}" dt="2022-12-13T06:06:49.932" v="235" actId="20577"/>
          <ac:spMkLst>
            <pc:docMk/>
            <pc:sldMk cId="1982610321" sldId="345"/>
            <ac:spMk id="3" creationId="{0F738CA5-2652-51A0-968F-347AC05E2B23}"/>
          </ac:spMkLst>
        </pc:spChg>
        <pc:spChg chg="mod">
          <ac:chgData name="Alfred Asterjadhi" userId="39de57b9-85c0-4fd1-aaac-8ca2b6560ad0" providerId="ADAL" clId="{5A47DBDD-233A-49E6-A9A4-0911ADF290B3}" dt="2022-12-13T00:56:06.539" v="129"/>
          <ac:spMkLst>
            <pc:docMk/>
            <pc:sldMk cId="1982610321" sldId="345"/>
            <ac:spMk id="4" creationId="{54F08482-A426-AAA5-237E-0149C310E0C1}"/>
          </ac:spMkLst>
        </pc:spChg>
        <pc:spChg chg="mod">
          <ac:chgData name="Alfred Asterjadhi" userId="39de57b9-85c0-4fd1-aaac-8ca2b6560ad0" providerId="ADAL" clId="{5A47DBDD-233A-49E6-A9A4-0911ADF290B3}" dt="2022-12-13T00:56:06.539" v="129"/>
          <ac:spMkLst>
            <pc:docMk/>
            <pc:sldMk cId="1982610321" sldId="345"/>
            <ac:spMk id="5" creationId="{C9B2BE1D-FA32-C6D6-2C22-060AED9C5B4F}"/>
          </ac:spMkLst>
        </pc:spChg>
        <pc:spChg chg="add del mod">
          <ac:chgData name="Alfred Asterjadhi" userId="39de57b9-85c0-4fd1-aaac-8ca2b6560ad0" providerId="ADAL" clId="{5A47DBDD-233A-49E6-A9A4-0911ADF290B3}" dt="2022-12-13T00:56:06.539" v="129"/>
          <ac:spMkLst>
            <pc:docMk/>
            <pc:sldMk cId="1982610321" sldId="345"/>
            <ac:spMk id="8" creationId="{A0A11F1C-B4AE-8F70-C5F1-EC97295B4DFB}"/>
          </ac:spMkLst>
        </pc:spChg>
        <pc:spChg chg="add del mod">
          <ac:chgData name="Alfred Asterjadhi" userId="39de57b9-85c0-4fd1-aaac-8ca2b6560ad0" providerId="ADAL" clId="{5A47DBDD-233A-49E6-A9A4-0911ADF290B3}" dt="2022-12-13T00:56:06.539" v="129"/>
          <ac:spMkLst>
            <pc:docMk/>
            <pc:sldMk cId="1982610321" sldId="345"/>
            <ac:spMk id="19" creationId="{6422B5B5-B051-2BEA-063B-08FB21D22ACF}"/>
          </ac:spMkLst>
        </pc:spChg>
        <pc:spChg chg="del">
          <ac:chgData name="Alfred Asterjadhi" userId="39de57b9-85c0-4fd1-aaac-8ca2b6560ad0" providerId="ADAL" clId="{5A47DBDD-233A-49E6-A9A4-0911ADF290B3}" dt="2022-12-13T00:56:02.761" v="128" actId="478"/>
          <ac:spMkLst>
            <pc:docMk/>
            <pc:sldMk cId="1982610321" sldId="345"/>
            <ac:spMk id="21" creationId="{07ED28EE-1D3D-74D5-CFED-2BB53E39D8B2}"/>
          </ac:spMkLst>
        </pc:spChg>
        <pc:spChg chg="del">
          <ac:chgData name="Alfred Asterjadhi" userId="39de57b9-85c0-4fd1-aaac-8ca2b6560ad0" providerId="ADAL" clId="{5A47DBDD-233A-49E6-A9A4-0911ADF290B3}" dt="2022-12-13T00:56:02.761" v="128" actId="478"/>
          <ac:spMkLst>
            <pc:docMk/>
            <pc:sldMk cId="1982610321" sldId="345"/>
            <ac:spMk id="22" creationId="{A57FAEF7-D3C1-A840-67D9-74FF3E55097B}"/>
          </ac:spMkLst>
        </pc:spChg>
        <pc:spChg chg="add del mod">
          <ac:chgData name="Alfred Asterjadhi" userId="39de57b9-85c0-4fd1-aaac-8ca2b6560ad0" providerId="ADAL" clId="{5A47DBDD-233A-49E6-A9A4-0911ADF290B3}" dt="2022-12-13T00:56:06.539" v="129"/>
          <ac:spMkLst>
            <pc:docMk/>
            <pc:sldMk cId="1982610321" sldId="345"/>
            <ac:spMk id="23" creationId="{F1B3FBC3-2AD2-D234-40B0-374D1B42996C}"/>
          </ac:spMkLst>
        </pc:spChg>
        <pc:spChg chg="add del mod">
          <ac:chgData name="Alfred Asterjadhi" userId="39de57b9-85c0-4fd1-aaac-8ca2b6560ad0" providerId="ADAL" clId="{5A47DBDD-233A-49E6-A9A4-0911ADF290B3}" dt="2022-12-13T00:56:06.539" v="129"/>
          <ac:spMkLst>
            <pc:docMk/>
            <pc:sldMk cId="1982610321" sldId="345"/>
            <ac:spMk id="24" creationId="{CA8243F9-63AF-5591-3030-3AD969FFC23F}"/>
          </ac:spMkLst>
        </pc:spChg>
        <pc:grpChg chg="del">
          <ac:chgData name="Alfred Asterjadhi" userId="39de57b9-85c0-4fd1-aaac-8ca2b6560ad0" providerId="ADAL" clId="{5A47DBDD-233A-49E6-A9A4-0911ADF290B3}" dt="2022-12-13T00:56:02.761" v="128" actId="478"/>
          <ac:grpSpMkLst>
            <pc:docMk/>
            <pc:sldMk cId="1982610321" sldId="345"/>
            <ac:grpSpMk id="6" creationId="{A24DF426-4332-DF82-1EDF-74D028034999}"/>
          </ac:grpSpMkLst>
        </pc:grpChg>
      </pc:sldChg>
      <pc:sldChg chg="modSp mod">
        <pc:chgData name="Alfred Asterjadhi" userId="39de57b9-85c0-4fd1-aaac-8ca2b6560ad0" providerId="ADAL" clId="{5A47DBDD-233A-49E6-A9A4-0911ADF290B3}" dt="2022-12-13T00:59:03.555" v="225" actId="5793"/>
        <pc:sldMkLst>
          <pc:docMk/>
          <pc:sldMk cId="4068235587" sldId="346"/>
        </pc:sldMkLst>
        <pc:spChg chg="mod">
          <ac:chgData name="Alfred Asterjadhi" userId="39de57b9-85c0-4fd1-aaac-8ca2b6560ad0" providerId="ADAL" clId="{5A47DBDD-233A-49E6-A9A4-0911ADF290B3}" dt="2022-12-13T00:59:03.555" v="225" actId="5793"/>
          <ac:spMkLst>
            <pc:docMk/>
            <pc:sldMk cId="4068235587" sldId="346"/>
            <ac:spMk id="3" creationId="{B59E4E8A-DE1A-686E-E16A-EA406F29CA1C}"/>
          </ac:spMkLst>
        </pc:spChg>
      </pc:sldChg>
    </pc:docChg>
  </pc:docChgLst>
  <pc:docChgLst>
    <pc:chgData name="Alfred Asterjadhi" userId="39de57b9-85c0-4fd1-aaac-8ca2b6560ad0" providerId="ADAL" clId="{8E4FCA65-594D-4AA3-A17D-B2D9BBD6D361}"/>
    <pc:docChg chg="undo custSel addSld delSld modSld modMainMaster">
      <pc:chgData name="Alfred Asterjadhi" userId="39de57b9-85c0-4fd1-aaac-8ca2b6560ad0" providerId="ADAL" clId="{8E4FCA65-594D-4AA3-A17D-B2D9BBD6D361}" dt="2023-02-06T14:28:47.580" v="60"/>
      <pc:docMkLst>
        <pc:docMk/>
      </pc:docMkLst>
      <pc:sldChg chg="addSp modSp mod">
        <pc:chgData name="Alfred Asterjadhi" userId="39de57b9-85c0-4fd1-aaac-8ca2b6560ad0" providerId="ADAL" clId="{8E4FCA65-594D-4AA3-A17D-B2D9BBD6D361}" dt="2023-02-06T14:28:38.117" v="50" actId="14100"/>
        <pc:sldMkLst>
          <pc:docMk/>
          <pc:sldMk cId="0" sldId="331"/>
        </pc:sldMkLst>
        <pc:spChg chg="add mod">
          <ac:chgData name="Alfred Asterjadhi" userId="39de57b9-85c0-4fd1-aaac-8ca2b6560ad0" providerId="ADAL" clId="{8E4FCA65-594D-4AA3-A17D-B2D9BBD6D361}" dt="2023-02-06T14:28:38.117" v="50" actId="14100"/>
          <ac:spMkLst>
            <pc:docMk/>
            <pc:sldMk cId="0" sldId="331"/>
            <ac:spMk id="3" creationId="{DAA909B8-954B-00B2-C988-2905B9E3D42F}"/>
          </ac:spMkLst>
        </pc:spChg>
        <pc:graphicFrameChg chg="mod">
          <ac:chgData name="Alfred Asterjadhi" userId="39de57b9-85c0-4fd1-aaac-8ca2b6560ad0" providerId="ADAL" clId="{8E4FCA65-594D-4AA3-A17D-B2D9BBD6D361}" dt="2023-02-06T14:19:54.546" v="0"/>
          <ac:graphicFrameMkLst>
            <pc:docMk/>
            <pc:sldMk cId="0" sldId="331"/>
            <ac:graphicFrameMk id="2" creationId="{C3BA3063-1181-389F-D3EE-75934725F791}"/>
          </ac:graphicFrameMkLst>
        </pc:graphicFrameChg>
      </pc:sldChg>
      <pc:sldChg chg="addSp modSp">
        <pc:chgData name="Alfred Asterjadhi" userId="39de57b9-85c0-4fd1-aaac-8ca2b6560ad0" providerId="ADAL" clId="{8E4FCA65-594D-4AA3-A17D-B2D9BBD6D361}" dt="2023-02-06T14:28:40.303" v="51"/>
        <pc:sldMkLst>
          <pc:docMk/>
          <pc:sldMk cId="2893982595" sldId="332"/>
        </pc:sldMkLst>
        <pc:spChg chg="add mod">
          <ac:chgData name="Alfred Asterjadhi" userId="39de57b9-85c0-4fd1-aaac-8ca2b6560ad0" providerId="ADAL" clId="{8E4FCA65-594D-4AA3-A17D-B2D9BBD6D361}" dt="2023-02-06T14:28:40.303" v="51"/>
          <ac:spMkLst>
            <pc:docMk/>
            <pc:sldMk cId="2893982595" sldId="332"/>
            <ac:spMk id="2" creationId="{54A04B8C-A944-BD97-6A38-274AE954C0E0}"/>
          </ac:spMkLst>
        </pc:spChg>
      </pc:sldChg>
      <pc:sldChg chg="addSp modSp">
        <pc:chgData name="Alfred Asterjadhi" userId="39de57b9-85c0-4fd1-aaac-8ca2b6560ad0" providerId="ADAL" clId="{8E4FCA65-594D-4AA3-A17D-B2D9BBD6D361}" dt="2023-02-06T14:28:41.457" v="52"/>
        <pc:sldMkLst>
          <pc:docMk/>
          <pc:sldMk cId="423129505" sldId="333"/>
        </pc:sldMkLst>
        <pc:spChg chg="add mod">
          <ac:chgData name="Alfred Asterjadhi" userId="39de57b9-85c0-4fd1-aaac-8ca2b6560ad0" providerId="ADAL" clId="{8E4FCA65-594D-4AA3-A17D-B2D9BBD6D361}" dt="2023-02-06T14:28:41.457" v="52"/>
          <ac:spMkLst>
            <pc:docMk/>
            <pc:sldMk cId="423129505" sldId="333"/>
            <ac:spMk id="6" creationId="{450AB66E-FEBD-CAF9-30B0-7ADE69057006}"/>
          </ac:spMkLst>
        </pc:spChg>
      </pc:sldChg>
      <pc:sldChg chg="addSp modSp">
        <pc:chgData name="Alfred Asterjadhi" userId="39de57b9-85c0-4fd1-aaac-8ca2b6560ad0" providerId="ADAL" clId="{8E4FCA65-594D-4AA3-A17D-B2D9BBD6D361}" dt="2023-02-06T14:28:42.268" v="53"/>
        <pc:sldMkLst>
          <pc:docMk/>
          <pc:sldMk cId="1250313425" sldId="334"/>
        </pc:sldMkLst>
        <pc:spChg chg="add mod">
          <ac:chgData name="Alfred Asterjadhi" userId="39de57b9-85c0-4fd1-aaac-8ca2b6560ad0" providerId="ADAL" clId="{8E4FCA65-594D-4AA3-A17D-B2D9BBD6D361}" dt="2023-02-06T14:28:42.268" v="53"/>
          <ac:spMkLst>
            <pc:docMk/>
            <pc:sldMk cId="1250313425" sldId="334"/>
            <ac:spMk id="6" creationId="{52A3F5AE-7136-CC13-E003-553462665EB9}"/>
          </ac:spMkLst>
        </pc:spChg>
      </pc:sldChg>
      <pc:sldChg chg="addSp modSp">
        <pc:chgData name="Alfred Asterjadhi" userId="39de57b9-85c0-4fd1-aaac-8ca2b6560ad0" providerId="ADAL" clId="{8E4FCA65-594D-4AA3-A17D-B2D9BBD6D361}" dt="2023-02-06T14:28:45.266" v="57"/>
        <pc:sldMkLst>
          <pc:docMk/>
          <pc:sldMk cId="869103470" sldId="336"/>
        </pc:sldMkLst>
        <pc:spChg chg="add mod">
          <ac:chgData name="Alfred Asterjadhi" userId="39de57b9-85c0-4fd1-aaac-8ca2b6560ad0" providerId="ADAL" clId="{8E4FCA65-594D-4AA3-A17D-B2D9BBD6D361}" dt="2023-02-06T14:28:45.266" v="57"/>
          <ac:spMkLst>
            <pc:docMk/>
            <pc:sldMk cId="869103470" sldId="336"/>
            <ac:spMk id="6" creationId="{C6546097-4089-3DC2-3EFE-6078DF169109}"/>
          </ac:spMkLst>
        </pc:spChg>
      </pc:sldChg>
      <pc:sldChg chg="addSp modSp">
        <pc:chgData name="Alfred Asterjadhi" userId="39de57b9-85c0-4fd1-aaac-8ca2b6560ad0" providerId="ADAL" clId="{8E4FCA65-594D-4AA3-A17D-B2D9BBD6D361}" dt="2023-02-06T14:28:45.949" v="58"/>
        <pc:sldMkLst>
          <pc:docMk/>
          <pc:sldMk cId="2821962259" sldId="340"/>
        </pc:sldMkLst>
        <pc:spChg chg="add mod">
          <ac:chgData name="Alfred Asterjadhi" userId="39de57b9-85c0-4fd1-aaac-8ca2b6560ad0" providerId="ADAL" clId="{8E4FCA65-594D-4AA3-A17D-B2D9BBD6D361}" dt="2023-02-06T14:28:45.949" v="58"/>
          <ac:spMkLst>
            <pc:docMk/>
            <pc:sldMk cId="2821962259" sldId="340"/>
            <ac:spMk id="6" creationId="{C5338FC8-FE25-7839-91F6-EF0CEE9AAFBA}"/>
          </ac:spMkLst>
        </pc:spChg>
      </pc:sldChg>
      <pc:sldChg chg="addSp modSp">
        <pc:chgData name="Alfred Asterjadhi" userId="39de57b9-85c0-4fd1-aaac-8ca2b6560ad0" providerId="ADAL" clId="{8E4FCA65-594D-4AA3-A17D-B2D9BBD6D361}" dt="2023-02-06T14:28:46.684" v="59"/>
        <pc:sldMkLst>
          <pc:docMk/>
          <pc:sldMk cId="1982610321" sldId="345"/>
        </pc:sldMkLst>
        <pc:spChg chg="add mod">
          <ac:chgData name="Alfred Asterjadhi" userId="39de57b9-85c0-4fd1-aaac-8ca2b6560ad0" providerId="ADAL" clId="{8E4FCA65-594D-4AA3-A17D-B2D9BBD6D361}" dt="2023-02-06T14:28:46.684" v="59"/>
          <ac:spMkLst>
            <pc:docMk/>
            <pc:sldMk cId="1982610321" sldId="345"/>
            <ac:spMk id="6" creationId="{0F671358-8C30-A0C2-48F3-1426A8BB74A5}"/>
          </ac:spMkLst>
        </pc:spChg>
      </pc:sldChg>
      <pc:sldChg chg="addSp modSp">
        <pc:chgData name="Alfred Asterjadhi" userId="39de57b9-85c0-4fd1-aaac-8ca2b6560ad0" providerId="ADAL" clId="{8E4FCA65-594D-4AA3-A17D-B2D9BBD6D361}" dt="2023-02-06T14:28:47.580" v="60"/>
        <pc:sldMkLst>
          <pc:docMk/>
          <pc:sldMk cId="4068235587" sldId="346"/>
        </pc:sldMkLst>
        <pc:spChg chg="add mod">
          <ac:chgData name="Alfred Asterjadhi" userId="39de57b9-85c0-4fd1-aaac-8ca2b6560ad0" providerId="ADAL" clId="{8E4FCA65-594D-4AA3-A17D-B2D9BBD6D361}" dt="2023-02-06T14:28:47.580" v="60"/>
          <ac:spMkLst>
            <pc:docMk/>
            <pc:sldMk cId="4068235587" sldId="346"/>
            <ac:spMk id="6" creationId="{96988856-0BF9-21FE-EECA-911DED2A9D3E}"/>
          </ac:spMkLst>
        </pc:spChg>
      </pc:sldChg>
      <pc:sldChg chg="addSp modSp">
        <pc:chgData name="Alfred Asterjadhi" userId="39de57b9-85c0-4fd1-aaac-8ca2b6560ad0" providerId="ADAL" clId="{8E4FCA65-594D-4AA3-A17D-B2D9BBD6D361}" dt="2023-02-06T14:28:43.010" v="54"/>
        <pc:sldMkLst>
          <pc:docMk/>
          <pc:sldMk cId="3440760855" sldId="349"/>
        </pc:sldMkLst>
        <pc:spChg chg="add mod">
          <ac:chgData name="Alfred Asterjadhi" userId="39de57b9-85c0-4fd1-aaac-8ca2b6560ad0" providerId="ADAL" clId="{8E4FCA65-594D-4AA3-A17D-B2D9BBD6D361}" dt="2023-02-06T14:28:43.010" v="54"/>
          <ac:spMkLst>
            <pc:docMk/>
            <pc:sldMk cId="3440760855" sldId="349"/>
            <ac:spMk id="6" creationId="{E6DFCD5C-D1E9-802B-9B0B-9586DE079B03}"/>
          </ac:spMkLst>
        </pc:spChg>
      </pc:sldChg>
      <pc:sldChg chg="addSp modSp">
        <pc:chgData name="Alfred Asterjadhi" userId="39de57b9-85c0-4fd1-aaac-8ca2b6560ad0" providerId="ADAL" clId="{8E4FCA65-594D-4AA3-A17D-B2D9BBD6D361}" dt="2023-02-06T14:28:44.535" v="56"/>
        <pc:sldMkLst>
          <pc:docMk/>
          <pc:sldMk cId="2758913400" sldId="350"/>
        </pc:sldMkLst>
        <pc:spChg chg="add mod">
          <ac:chgData name="Alfred Asterjadhi" userId="39de57b9-85c0-4fd1-aaac-8ca2b6560ad0" providerId="ADAL" clId="{8E4FCA65-594D-4AA3-A17D-B2D9BBD6D361}" dt="2023-02-06T14:28:44.535" v="56"/>
          <ac:spMkLst>
            <pc:docMk/>
            <pc:sldMk cId="2758913400" sldId="350"/>
            <ac:spMk id="6" creationId="{5EFF8D02-258D-1462-C78E-2E28F5157F16}"/>
          </ac:spMkLst>
        </pc:spChg>
      </pc:sldChg>
      <pc:sldChg chg="addSp modSp">
        <pc:chgData name="Alfred Asterjadhi" userId="39de57b9-85c0-4fd1-aaac-8ca2b6560ad0" providerId="ADAL" clId="{8E4FCA65-594D-4AA3-A17D-B2D9BBD6D361}" dt="2023-02-06T14:28:43.790" v="55"/>
        <pc:sldMkLst>
          <pc:docMk/>
          <pc:sldMk cId="3702204543" sldId="352"/>
        </pc:sldMkLst>
        <pc:spChg chg="add mod">
          <ac:chgData name="Alfred Asterjadhi" userId="39de57b9-85c0-4fd1-aaac-8ca2b6560ad0" providerId="ADAL" clId="{8E4FCA65-594D-4AA3-A17D-B2D9BBD6D361}" dt="2023-02-06T14:28:43.790" v="55"/>
          <ac:spMkLst>
            <pc:docMk/>
            <pc:sldMk cId="3702204543" sldId="352"/>
            <ac:spMk id="7" creationId="{7D184336-C703-55CD-9D23-08DCAA1929EE}"/>
          </ac:spMkLst>
        </pc:spChg>
      </pc:sldChg>
      <pc:sldChg chg="new del">
        <pc:chgData name="Alfred Asterjadhi" userId="39de57b9-85c0-4fd1-aaac-8ca2b6560ad0" providerId="ADAL" clId="{8E4FCA65-594D-4AA3-A17D-B2D9BBD6D361}" dt="2023-02-06T14:28:26.348" v="31" actId="680"/>
        <pc:sldMkLst>
          <pc:docMk/>
          <pc:sldMk cId="4121823239" sldId="353"/>
        </pc:sldMkLst>
      </pc:sldChg>
      <pc:sldMasterChg chg="modSp mod modSldLayout">
        <pc:chgData name="Alfred Asterjadhi" userId="39de57b9-85c0-4fd1-aaac-8ca2b6560ad0" providerId="ADAL" clId="{8E4FCA65-594D-4AA3-A17D-B2D9BBD6D361}" dt="2023-02-06T14:27:20.164" v="26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8E4FCA65-594D-4AA3-A17D-B2D9BBD6D361}" dt="2023-02-06T14:26:59.889" v="16" actId="20577"/>
          <ac:spMkLst>
            <pc:docMk/>
            <pc:sldMasterMk cId="0" sldId="2147483648"/>
            <ac:spMk id="1028" creationId="{1CADB04A-8BC5-4077-AD64-B68ADEED3033}"/>
          </ac:spMkLst>
        </pc:spChg>
        <pc:spChg chg="mod">
          <ac:chgData name="Alfred Asterjadhi" userId="39de57b9-85c0-4fd1-aaac-8ca2b6560ad0" providerId="ADAL" clId="{8E4FCA65-594D-4AA3-A17D-B2D9BBD6D361}" dt="2023-02-06T14:27:06.683" v="24" actId="20577"/>
          <ac:spMkLst>
            <pc:docMk/>
            <pc:sldMasterMk cId="0" sldId="2147483648"/>
            <ac:spMk id="1031" creationId="{F47EBAF5-52AC-49CF-A3FD-31E596F2D8C6}"/>
          </ac:spMkLst>
        </pc:spChg>
        <pc:sldLayoutChg chg="modSp mod">
          <pc:chgData name="Alfred Asterjadhi" userId="39de57b9-85c0-4fd1-aaac-8ca2b6560ad0" providerId="ADAL" clId="{8E4FCA65-594D-4AA3-A17D-B2D9BBD6D361}" dt="2023-02-06T14:27:18.115" v="25"/>
          <pc:sldLayoutMkLst>
            <pc:docMk/>
            <pc:sldMasterMk cId="0" sldId="2147483648"/>
            <pc:sldLayoutMk cId="605707346" sldId="2147485760"/>
          </pc:sldLayoutMkLst>
          <pc:spChg chg="mod">
            <ac:chgData name="Alfred Asterjadhi" userId="39de57b9-85c0-4fd1-aaac-8ca2b6560ad0" providerId="ADAL" clId="{8E4FCA65-594D-4AA3-A17D-B2D9BBD6D361}" dt="2023-02-06T14:27:18.115" v="25"/>
            <ac:spMkLst>
              <pc:docMk/>
              <pc:sldMasterMk cId="0" sldId="2147483648"/>
              <pc:sldLayoutMk cId="605707346" sldId="2147485760"/>
              <ac:spMk id="4" creationId="{06CFF25A-AE5D-4878-BC4A-E0F2E0863D11}"/>
            </ac:spMkLst>
          </pc:spChg>
        </pc:sldLayoutChg>
        <pc:sldLayoutChg chg="modSp mod">
          <pc:chgData name="Alfred Asterjadhi" userId="39de57b9-85c0-4fd1-aaac-8ca2b6560ad0" providerId="ADAL" clId="{8E4FCA65-594D-4AA3-A17D-B2D9BBD6D361}" dt="2023-02-06T14:27:20.164" v="26"/>
          <pc:sldLayoutMkLst>
            <pc:docMk/>
            <pc:sldMasterMk cId="0" sldId="2147483648"/>
            <pc:sldLayoutMk cId="262605221" sldId="2147485761"/>
          </pc:sldLayoutMkLst>
          <pc:spChg chg="mod">
            <ac:chgData name="Alfred Asterjadhi" userId="39de57b9-85c0-4fd1-aaac-8ca2b6560ad0" providerId="ADAL" clId="{8E4FCA65-594D-4AA3-A17D-B2D9BBD6D361}" dt="2023-02-06T14:27:20.164" v="26"/>
            <ac:spMkLst>
              <pc:docMk/>
              <pc:sldMasterMk cId="0" sldId="2147483648"/>
              <pc:sldLayoutMk cId="262605221" sldId="2147485761"/>
              <ac:spMk id="4" creationId="{1346AB4A-F2D2-4CAE-A247-7BBB1DA6E2BC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895223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791602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297982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29289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394837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659171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198614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February 2023</a:t>
            </a:r>
            <a:endParaRPr lang="en-GB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54A75B2-D015-133F-F99A-361A78F484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245758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December 2022</a:t>
            </a:r>
            <a:endParaRPr lang="en-GB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C7E8566B-A504-B0A7-AE15-EAC981571C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245758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December 2022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February 2023</a:t>
            </a:r>
            <a:endParaRPr lang="en-GB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F64917E5-2694-35C2-56FD-CD52CE5248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December 2022</a:t>
            </a:r>
            <a:endParaRPr lang="en-GB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1A6529A-8AC3-EEC3-0167-6CE2F8BF8A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December 2022</a:t>
            </a:r>
            <a:endParaRPr lang="en-GB" alt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23ABC5C-8736-C85F-9FB5-695A520E3E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December 2022</a:t>
            </a:r>
            <a:endParaRPr lang="en-GB" altLang="en-US" dirty="0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6BB7A2AE-4F3F-EF2F-22A9-7C2EB303F9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December 2022</a:t>
            </a:r>
            <a:endParaRPr lang="en-GB" altLang="en-US" dirty="0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3B580F-0D41-5B48-D1AA-F85E20BCFD4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245758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December 2022</a:t>
            </a:r>
            <a:endParaRPr lang="en-GB" altLang="en-US" dirty="0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86B718A-BF64-5278-43D9-982E2E752C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December 2022</a:t>
            </a:r>
            <a:endParaRPr lang="en-GB" alt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2C26CB9-1F5C-A28E-48A1-A8014EA3B2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December 2022</a:t>
            </a:r>
            <a:endParaRPr lang="en-GB" alt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66434191-726F-0714-96CB-CFCE7C27F0C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February 2023</a:t>
            </a:r>
            <a:endParaRPr lang="en-GB" altLang="en-US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59981" y="331014"/>
            <a:ext cx="30521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802.11-23/10r0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id="{97A672E9-0B6E-BA67-CFFA-0C207F6BED4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5574714" y="6475413"/>
            <a:ext cx="3245758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Considerations for enabling AP power save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2022-12-06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580112" y="6475413"/>
            <a:ext cx="3168352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C3BA3063-1181-389F-D3EE-75934725F79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7349657"/>
              </p:ext>
            </p:extLst>
          </p:nvPr>
        </p:nvGraphicFramePr>
        <p:xfrm>
          <a:off x="696913" y="3327400"/>
          <a:ext cx="7834312" cy="293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43541" imgH="3097762" progId="Word.Document.8">
                  <p:embed/>
                </p:oleObj>
              </mc:Choice>
              <mc:Fallback>
                <p:oleObj name="Document" r:id="rId3" imgW="8243541" imgH="3097762" progId="Word.Document.8">
                  <p:embed/>
                  <p:pic>
                    <p:nvPicPr>
                      <p:cNvPr id="2" name="Object 3">
                        <a:extLst>
                          <a:ext uri="{FF2B5EF4-FFF2-40B4-BE49-F238E27FC236}">
                            <a16:creationId xmlns:a16="http://schemas.microsoft.com/office/drawing/2014/main" id="{C3BA3063-1181-389F-D3EE-75934725F79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913" y="3327400"/>
                        <a:ext cx="7834312" cy="29321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AA909B8-954B-00B2-C988-2905B9E3D42F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February 2023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9CCF66-06C5-A3BF-B066-CDD74EC8C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 AP PS for UHR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738CA5-2652-51A0-968F-347AC05E2B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An AP in dynamic AP PS is expected to natively support active &amp; passive scanning</a:t>
            </a:r>
          </a:p>
          <a:p>
            <a:pPr lvl="1"/>
            <a:r>
              <a:rPr lang="en-US" sz="1400" dirty="0"/>
              <a:t>Pre-association UL frames are expected to be exchanged in non-HT PPDU format</a:t>
            </a:r>
          </a:p>
          <a:p>
            <a:pPr lvl="1"/>
            <a:r>
              <a:rPr lang="en-US" sz="1400" dirty="0"/>
              <a:t>And AP can decide what format to use for DL frames, but generally</a:t>
            </a:r>
          </a:p>
          <a:p>
            <a:pPr lvl="2"/>
            <a:r>
              <a:rPr lang="en-US" sz="1200" dirty="0"/>
              <a:t>Uses non-HT PPDU format for Beacons, Probe Responses, and so on</a:t>
            </a:r>
          </a:p>
          <a:p>
            <a:pPr lvl="2"/>
            <a:endParaRPr lang="en-US" sz="1200" dirty="0"/>
          </a:p>
          <a:p>
            <a:r>
              <a:rPr lang="en-US" sz="1600" dirty="0"/>
              <a:t>To avoid missing UL frames being sent by associated STAs, either of these rules need to apply:</a:t>
            </a:r>
          </a:p>
          <a:p>
            <a:pPr lvl="1"/>
            <a:r>
              <a:rPr lang="en-US" sz="1400" dirty="0"/>
              <a:t>An AP may go to Listen State only when all associated STAs are (capable of) initiating their exchanges with non-HT (dup) PPDU</a:t>
            </a:r>
          </a:p>
          <a:p>
            <a:pPr lvl="2"/>
            <a:r>
              <a:rPr lang="en-US" sz="1200" dirty="0"/>
              <a:t>E.g., the AP must disable dynamic AP PS if there is at least one associated STA that does not support it</a:t>
            </a:r>
          </a:p>
          <a:p>
            <a:pPr lvl="1"/>
            <a:r>
              <a:rPr lang="en-US" sz="1400" dirty="0"/>
              <a:t>An AP MLD must keep at least one link where dynamic AP PS mode is disabled </a:t>
            </a:r>
          </a:p>
          <a:p>
            <a:pPr lvl="2"/>
            <a:r>
              <a:rPr lang="en-US" sz="1200" dirty="0"/>
              <a:t>If there is at least one STA that does not support dynamic AP PS, </a:t>
            </a:r>
            <a:r>
              <a:rPr lang="en-US" sz="1200"/>
              <a:t>then they </a:t>
            </a:r>
            <a:r>
              <a:rPr lang="en-US" sz="1200" dirty="0"/>
              <a:t>must operate on that link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F08482-A426-AAA5-237E-0149C310E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10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B2BE1D-FA32-C6D6-2C22-060AED9C5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Alfred Asterjadhi, Qualcomm Technologies Inc.</a:t>
            </a:r>
            <a:endParaRPr lang="en-GB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0F671358-8C30-A0C2-48F3-1426A8BB74A5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February 2023</a:t>
            </a:r>
          </a:p>
        </p:txBody>
      </p:sp>
    </p:spTree>
    <p:extLst>
      <p:ext uri="{BB962C8B-B14F-4D97-AF65-F5344CB8AC3E}">
        <p14:creationId xmlns:p14="http://schemas.microsoft.com/office/powerpoint/2010/main" val="19826103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509533-D6AD-4F30-FB75-43170C823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9E4E8A-DE1A-686E-E16A-EA406F29CA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We have discussed candidate power save protocols for the AP aiming at</a:t>
            </a:r>
          </a:p>
          <a:p>
            <a:pPr lvl="1"/>
            <a:r>
              <a:rPr lang="en-US" sz="1600" dirty="0"/>
              <a:t>Minimizing power consumption while ensuring that STAs continue to be serviced without disruptions</a:t>
            </a:r>
          </a:p>
          <a:p>
            <a:pPr lvl="1"/>
            <a:r>
              <a:rPr lang="en-US" sz="1600" dirty="0"/>
              <a:t>Accounting for the necessary trade-offs/constraints</a:t>
            </a:r>
          </a:p>
          <a:p>
            <a:pPr lvl="2"/>
            <a:r>
              <a:rPr lang="en-US" sz="1400" dirty="0"/>
              <a:t>Which arise due to use cases/scenarios and/or device configurations</a:t>
            </a:r>
          </a:p>
          <a:p>
            <a:pPr lvl="3"/>
            <a:endParaRPr lang="en-US" sz="1200" dirty="0"/>
          </a:p>
          <a:p>
            <a:r>
              <a:rPr lang="en-US" sz="1800" dirty="0"/>
              <a:t>We covered both</a:t>
            </a:r>
          </a:p>
          <a:p>
            <a:pPr lvl="1"/>
            <a:r>
              <a:rPr lang="en-US" sz="1600" dirty="0"/>
              <a:t>Scheduled AP PS: medium term PS mode that enables deep sleep in the form of</a:t>
            </a:r>
          </a:p>
          <a:p>
            <a:pPr lvl="2"/>
            <a:r>
              <a:rPr lang="en-US" sz="1400" dirty="0"/>
              <a:t>Doze state (DS): AP enters doze state (i.e., powered off) and is</a:t>
            </a:r>
          </a:p>
          <a:p>
            <a:pPr lvl="3"/>
            <a:r>
              <a:rPr lang="en-US" sz="1200" dirty="0"/>
              <a:t>Capable of storing association states but has no RX/TX functionalities</a:t>
            </a:r>
          </a:p>
          <a:p>
            <a:pPr lvl="1"/>
            <a:r>
              <a:rPr lang="en-US" sz="1600" dirty="0"/>
              <a:t>Dynamic AP PS: short term PS mode that enables light sleep in the form of</a:t>
            </a:r>
          </a:p>
          <a:p>
            <a:pPr lvl="2"/>
            <a:r>
              <a:rPr lang="en-US" sz="1400" dirty="0"/>
              <a:t>Listen state (LS): AP has limited operation (e.g., RX/</a:t>
            </a:r>
            <a:r>
              <a:rPr lang="en-US" sz="1400" dirty="0" err="1"/>
              <a:t>TX@High</a:t>
            </a:r>
            <a:r>
              <a:rPr lang="en-US" sz="1400" dirty="0"/>
              <a:t> BW/NSS are off) and is</a:t>
            </a:r>
          </a:p>
          <a:p>
            <a:pPr lvl="3"/>
            <a:r>
              <a:rPr lang="en-US" sz="1200" dirty="0"/>
              <a:t>Capable of maintaining minimal RX functionality (e.g., RX non-HT PPDU only)</a:t>
            </a:r>
          </a:p>
          <a:p>
            <a:pPr marL="457200" lvl="1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E36956-442A-A66F-63A7-1E724B064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11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69BD31-2D55-BBD1-E8C3-AEC1E1F19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Alfred Asterjadhi, Qualcomm Technologies Inc.</a:t>
            </a:r>
            <a:endParaRPr lang="en-GB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96988856-0BF9-21FE-EECA-911DED2A9D3E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February 2023</a:t>
            </a:r>
          </a:p>
        </p:txBody>
      </p:sp>
    </p:spTree>
    <p:extLst>
      <p:ext uri="{BB962C8B-B14F-4D97-AF65-F5344CB8AC3E}">
        <p14:creationId xmlns:p14="http://schemas.microsoft.com/office/powerpoint/2010/main" val="4068235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E7C986EB-D82E-9347-528C-2D900F95C9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354335-B263-FCB9-4327-FEBFA6069B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89137"/>
            <a:ext cx="7772400" cy="4486275"/>
          </a:xfrm>
        </p:spPr>
        <p:txBody>
          <a:bodyPr/>
          <a:lstStyle/>
          <a:p>
            <a:r>
              <a:rPr lang="en-US" sz="1800" dirty="0"/>
              <a:t>Nowadays mainstream APs are expected to be always in Active mode</a:t>
            </a:r>
          </a:p>
          <a:p>
            <a:pPr lvl="1"/>
            <a:r>
              <a:rPr lang="en-US" sz="1600" dirty="0"/>
              <a:t>Operate using the highest bandwidths (BW) and # of spatial streams (NSS) so that</a:t>
            </a:r>
          </a:p>
          <a:p>
            <a:pPr lvl="2"/>
            <a:r>
              <a:rPr lang="en-US" sz="1400" dirty="0"/>
              <a:t>Associated STAs can get the highest throughput and fastest service possible</a:t>
            </a:r>
          </a:p>
          <a:p>
            <a:pPr lvl="2"/>
            <a:endParaRPr lang="en-US" sz="1000" dirty="0"/>
          </a:p>
          <a:p>
            <a:r>
              <a:rPr lang="en-US" sz="1800" dirty="0"/>
              <a:t>And reducing AP power consumption has not gained sufficient traction</a:t>
            </a:r>
          </a:p>
          <a:p>
            <a:pPr lvl="1"/>
            <a:r>
              <a:rPr lang="en-US" sz="1600" dirty="0"/>
              <a:t>Mainly because the APs are traditionally wall powered</a:t>
            </a:r>
          </a:p>
          <a:p>
            <a:pPr lvl="2"/>
            <a:endParaRPr lang="en-US" sz="1400" dirty="0"/>
          </a:p>
          <a:p>
            <a:r>
              <a:rPr lang="en-US" sz="1800" dirty="0"/>
              <a:t>However, the power consumed by APs is significant (tens of watts)</a:t>
            </a:r>
          </a:p>
          <a:p>
            <a:pPr lvl="1"/>
            <a:r>
              <a:rPr lang="en-US" sz="1600" dirty="0"/>
              <a:t>And this energy needs to be generated somewhere which:</a:t>
            </a:r>
          </a:p>
          <a:p>
            <a:pPr lvl="2"/>
            <a:r>
              <a:rPr lang="en-US" sz="1400" dirty="0"/>
              <a:t>Increases the maintenance costs of the network, </a:t>
            </a:r>
          </a:p>
          <a:p>
            <a:pPr lvl="2"/>
            <a:r>
              <a:rPr lang="en-US" sz="1400" dirty="0"/>
              <a:t>Reduces the battery life of the device (if battery operated)</a:t>
            </a:r>
          </a:p>
          <a:p>
            <a:pPr lvl="2"/>
            <a:r>
              <a:rPr lang="en-US" sz="1400" dirty="0"/>
              <a:t>Increased the ecological footprint of deployed networks</a:t>
            </a:r>
          </a:p>
          <a:p>
            <a:pPr marL="857250" lvl="2" indent="0">
              <a:buNone/>
            </a:pPr>
            <a:endParaRPr lang="en-US" sz="1400" dirty="0"/>
          </a:p>
          <a:p>
            <a:r>
              <a:rPr lang="en-US" sz="1800" dirty="0"/>
              <a:t>And is even more emphasized for multi link and multi-AP networks</a:t>
            </a:r>
          </a:p>
          <a:p>
            <a:pPr lvl="1"/>
            <a:r>
              <a:rPr lang="en-US" sz="1600" dirty="0"/>
              <a:t>Since power consumption increases with the number of links/APs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8AA8DD-EBFB-5CD2-FF0A-D8BF58598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2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21F130-3430-A534-CF72-07BD553B4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Alfred Asterjadhi, Qualcomm Technologies Inc.</a:t>
            </a:r>
            <a:endParaRPr lang="en-GB" dirty="0"/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4A04B8C-A944-BD97-6A38-274AE954C0E0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February 2023</a:t>
            </a:r>
          </a:p>
        </p:txBody>
      </p:sp>
    </p:spTree>
    <p:extLst>
      <p:ext uri="{BB962C8B-B14F-4D97-AF65-F5344CB8AC3E}">
        <p14:creationId xmlns:p14="http://schemas.microsoft.com/office/powerpoint/2010/main" val="2893982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48B4B7-76EA-A6FB-C709-DC3C9D8EB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existing AP power save modes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E0671E-C970-9211-23DE-8530FE72DC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US" sz="1600" dirty="0"/>
              <a:t>BW/NSS reduction: Advertised by any AP via operation (mode) IEs in beacons</a:t>
            </a:r>
          </a:p>
          <a:p>
            <a:pPr lvl="1"/>
            <a:r>
              <a:rPr lang="en-US" sz="1400" dirty="0"/>
              <a:t>AP can reduce the max BW/NSS that associated STAs can use when exchanging frames</a:t>
            </a:r>
          </a:p>
          <a:p>
            <a:pPr lvl="2"/>
            <a:r>
              <a:rPr lang="en-US" sz="1200" dirty="0"/>
              <a:t>Similarly, the AP can modify the MCS set as well</a:t>
            </a:r>
          </a:p>
          <a:p>
            <a:pPr lvl="1"/>
            <a:r>
              <a:rPr lang="en-US" sz="1400" dirty="0"/>
              <a:t>Associated STAs are required to use the most recent BW/NSS/MCS sets advertised by the AP</a:t>
            </a:r>
          </a:p>
          <a:p>
            <a:pPr lvl="2"/>
            <a:endParaRPr lang="en-US" sz="1300" dirty="0"/>
          </a:p>
          <a:p>
            <a:pPr>
              <a:buFont typeface="+mj-lt"/>
              <a:buAutoNum type="arabicPeriod"/>
            </a:pPr>
            <a:r>
              <a:rPr lang="en-US" sz="1600" dirty="0"/>
              <a:t>Link Disablement: AP MLD temporarily disables the link of an affiliated EHT AP</a:t>
            </a:r>
          </a:p>
          <a:p>
            <a:pPr lvl="1"/>
            <a:r>
              <a:rPr lang="en-US" sz="1400" dirty="0"/>
              <a:t>STAs on the disabled link either move to another BSS or suspend operation on that link (if multi-link)</a:t>
            </a:r>
          </a:p>
          <a:p>
            <a:pPr lvl="1"/>
            <a:r>
              <a:rPr lang="en-US" sz="1400" dirty="0"/>
              <a:t>Requires the AP MLD to keep at least one enabled link to serve all associated STAs</a:t>
            </a:r>
          </a:p>
          <a:p>
            <a:pPr lvl="2"/>
            <a:endParaRPr lang="en-US" sz="1200" dirty="0"/>
          </a:p>
          <a:p>
            <a:pPr>
              <a:buFont typeface="+mj-lt"/>
              <a:buAutoNum type="arabicPeriod"/>
            </a:pPr>
            <a:r>
              <a:rPr lang="en-US" sz="1600" dirty="0"/>
              <a:t>Scheduled AP PS modes (available and advertised by an S1G AP)</a:t>
            </a:r>
          </a:p>
          <a:p>
            <a:pPr lvl="1"/>
            <a:r>
              <a:rPr lang="en-US" sz="1400" dirty="0"/>
              <a:t>AP sets the Responder PM bit to 1 if the AP intends to go to doze state outside of TWT SPs</a:t>
            </a:r>
          </a:p>
          <a:p>
            <a:pPr lvl="1"/>
            <a:r>
              <a:rPr lang="en-US" sz="1400" dirty="0"/>
              <a:t>AP explicitly indicates during which beacon interval (BI) it may go to doze state outside of SPs</a:t>
            </a:r>
          </a:p>
          <a:p>
            <a:pPr lvl="2"/>
            <a:r>
              <a:rPr lang="en-US" sz="1200" dirty="0"/>
              <a:t>By setting the PM bit to 1 in the Beacon frame that precedes that BI</a:t>
            </a:r>
          </a:p>
          <a:p>
            <a:pPr lvl="1"/>
            <a:r>
              <a:rPr lang="en-US" sz="1400" dirty="0"/>
              <a:t>The SPs can be the negotiated TWT SPs or certain restricted access windows (RAWs)</a:t>
            </a:r>
          </a:p>
          <a:p>
            <a:pPr lvl="3"/>
            <a:r>
              <a:rPr lang="en-US" sz="1100" dirty="0"/>
              <a:t>STAS are expected to not transmit outside of these SPs</a:t>
            </a:r>
          </a:p>
          <a:p>
            <a:pPr lvl="3"/>
            <a:endParaRPr lang="en-US" sz="1100" dirty="0"/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FED374-1A56-E933-CC59-DF3AE3053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3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75B6C3-8A6E-DC7D-1FB8-0B5592277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Alfred Asterjadhi, Qualcomm Technologies Inc.</a:t>
            </a:r>
            <a:endParaRPr lang="en-GB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450AB66E-FEBD-CAF9-30B0-7ADE69057006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February 2023</a:t>
            </a:r>
          </a:p>
        </p:txBody>
      </p:sp>
    </p:spTree>
    <p:extLst>
      <p:ext uri="{BB962C8B-B14F-4D97-AF65-F5344CB8AC3E}">
        <p14:creationId xmlns:p14="http://schemas.microsoft.com/office/powerpoint/2010/main" val="4231295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AC904F-4818-CE75-FB0A-EA35D43E8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Limitations of existing AP PS modes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7A246B-7492-0DB1-9A6B-C84DD42F71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89137"/>
            <a:ext cx="7772400" cy="4486275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sz="1800" dirty="0"/>
              <a:t>BW/NSS reduction (for 11n APs and beyond): </a:t>
            </a:r>
          </a:p>
          <a:p>
            <a:pPr lvl="1"/>
            <a:r>
              <a:rPr lang="en-US" sz="1600" dirty="0"/>
              <a:t>Long term change that impact all associated STAs operating on that link</a:t>
            </a:r>
          </a:p>
          <a:p>
            <a:pPr lvl="2"/>
            <a:r>
              <a:rPr lang="en-US" sz="1400" dirty="0"/>
              <a:t>Transition duration is in the order of several DTIM periods</a:t>
            </a:r>
          </a:p>
          <a:p>
            <a:pPr lvl="2"/>
            <a:r>
              <a:rPr lang="en-US" sz="1400" dirty="0"/>
              <a:t>Reduced throughput and/or increased latency during reduced BW/NSSs period</a:t>
            </a:r>
          </a:p>
          <a:p>
            <a:pPr lvl="3"/>
            <a:r>
              <a:rPr lang="en-US" sz="1200" dirty="0"/>
              <a:t>Which is also in the order of DTIM periods</a:t>
            </a:r>
          </a:p>
          <a:p>
            <a:pPr>
              <a:buFont typeface="+mj-lt"/>
              <a:buAutoNum type="arabicPeriod"/>
            </a:pPr>
            <a:r>
              <a:rPr lang="en-US" sz="1800" dirty="0"/>
              <a:t>Link Disablement (for 11be APs and beyond):</a:t>
            </a:r>
          </a:p>
          <a:p>
            <a:pPr lvl="1"/>
            <a:r>
              <a:rPr lang="en-US" sz="1600" dirty="0"/>
              <a:t>Long term changes that impact all STAs operating on that link</a:t>
            </a:r>
          </a:p>
          <a:p>
            <a:pPr lvl="2"/>
            <a:r>
              <a:rPr lang="en-US" sz="1400" dirty="0"/>
              <a:t>Transition duration is in the order of several DTIM periods</a:t>
            </a:r>
          </a:p>
          <a:p>
            <a:pPr lvl="2"/>
            <a:r>
              <a:rPr lang="en-US" sz="1400" dirty="0"/>
              <a:t>No throughput and no service (“infinite latency”) during the disabled period</a:t>
            </a:r>
          </a:p>
          <a:p>
            <a:pPr lvl="3"/>
            <a:r>
              <a:rPr lang="en-US" sz="1200" dirty="0"/>
              <a:t>Which is also in the order of DTIM periods</a:t>
            </a:r>
          </a:p>
          <a:p>
            <a:pPr lvl="3"/>
            <a:r>
              <a:rPr lang="en-US" sz="1200" dirty="0"/>
              <a:t>Some consequential impact on the enabled links of that AP MLD as well</a:t>
            </a:r>
          </a:p>
          <a:p>
            <a:pPr lvl="4"/>
            <a:r>
              <a:rPr lang="en-US" sz="1200" dirty="0"/>
              <a:t>E.g., increased loads on enabled links due to traffic steering from disabled links</a:t>
            </a:r>
          </a:p>
          <a:p>
            <a:pPr>
              <a:buFont typeface="+mj-lt"/>
              <a:buAutoNum type="arabicPeriod"/>
            </a:pPr>
            <a:r>
              <a:rPr lang="en-US" sz="1800" dirty="0"/>
              <a:t>Scheduled AP PS modes (for 11ah APs):</a:t>
            </a:r>
          </a:p>
          <a:p>
            <a:pPr lvl="1"/>
            <a:r>
              <a:rPr lang="en-US" sz="1600" dirty="0"/>
              <a:t>Medium term changes that impact all STAs operating on that link</a:t>
            </a:r>
          </a:p>
          <a:p>
            <a:pPr lvl="2"/>
            <a:r>
              <a:rPr lang="en-US" sz="1400" dirty="0"/>
              <a:t>Transition duration is in the order of beacon intervals</a:t>
            </a:r>
          </a:p>
          <a:p>
            <a:pPr lvl="2"/>
            <a:r>
              <a:rPr lang="en-US" sz="1400" dirty="0"/>
              <a:t>No throughput and no service outside of the service periods</a:t>
            </a:r>
          </a:p>
          <a:p>
            <a:pPr lvl="3"/>
            <a:r>
              <a:rPr lang="en-US" sz="1200" dirty="0"/>
              <a:t>Which is in the order of tens of milliseconds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3F4787-D626-2C36-6966-17105E0F9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4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B8A846-FC37-D857-8E44-D00F1A9B6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Alfred Asterjadhi, Qualcomm Technologies Inc.</a:t>
            </a:r>
            <a:endParaRPr lang="en-GB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52A3F5AE-7136-CC13-E003-553462665EB9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February 2023</a:t>
            </a:r>
          </a:p>
        </p:txBody>
      </p:sp>
    </p:spTree>
    <p:extLst>
      <p:ext uri="{BB962C8B-B14F-4D97-AF65-F5344CB8AC3E}">
        <p14:creationId xmlns:p14="http://schemas.microsoft.com/office/powerpoint/2010/main" val="12503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AC904F-4818-CE75-FB0A-EA35D43E8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Candidate AP PS modes for UHR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7A246B-7492-0DB1-9A6B-C84DD42F71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Scheduled AP PS</a:t>
            </a:r>
          </a:p>
          <a:p>
            <a:pPr marL="857250" lvl="1" indent="-457200"/>
            <a:r>
              <a:rPr lang="en-US" dirty="0"/>
              <a:t>E.g., TWT-based ON-OFF duty cycling of AP’s operation</a:t>
            </a:r>
          </a:p>
          <a:p>
            <a:pPr marL="857250" lvl="1" indent="-457200"/>
            <a:r>
              <a:rPr lang="en-US" sz="2000" dirty="0"/>
              <a:t>Medium term changes that impact all STAs operating on that link</a:t>
            </a:r>
          </a:p>
          <a:p>
            <a:pPr marL="1200150" lvl="2" indent="-457200"/>
            <a:r>
              <a:rPr lang="en-US" dirty="0"/>
              <a:t>E.g., based on scheduled doze service periods within beacon intervals</a:t>
            </a:r>
          </a:p>
          <a:p>
            <a:pPr marL="1543050" lvl="3" indent="-457200"/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Dynamic AP PS </a:t>
            </a:r>
          </a:p>
          <a:p>
            <a:pPr marL="857250" lvl="1" indent="-457200"/>
            <a:r>
              <a:rPr lang="en-US" dirty="0"/>
              <a:t>E.g., based on dynamic SM PS/eMLSR enablement at the AP side</a:t>
            </a:r>
          </a:p>
          <a:p>
            <a:pPr marL="857250" lvl="1" indent="-457200"/>
            <a:r>
              <a:rPr lang="en-US" sz="2000" dirty="0"/>
              <a:t>Short term changes that impact all STAs operating on that link</a:t>
            </a:r>
          </a:p>
          <a:p>
            <a:pPr marL="1200150" lvl="2" indent="-457200"/>
            <a:r>
              <a:rPr lang="en-US" dirty="0"/>
              <a:t>E.g., initial control frame usage to enable higher BW/NSS modes</a:t>
            </a:r>
          </a:p>
          <a:p>
            <a:pPr marL="400050" lvl="1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3F4787-D626-2C36-6966-17105E0F9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5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B8A846-FC37-D857-8E44-D00F1A9B6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Alfred Asterjadhi, Qualcomm Technologies Inc.</a:t>
            </a:r>
            <a:endParaRPr lang="en-GB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E6DFCD5C-D1E9-802B-9B0B-9586DE079B03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February 2023</a:t>
            </a:r>
          </a:p>
        </p:txBody>
      </p:sp>
    </p:spTree>
    <p:extLst>
      <p:ext uri="{BB962C8B-B14F-4D97-AF65-F5344CB8AC3E}">
        <p14:creationId xmlns:p14="http://schemas.microsoft.com/office/powerpoint/2010/main" val="34407608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428D2B-B820-191E-198A-0278F33DC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Overall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1FE50D-3315-94C7-0BDC-0A142DDD63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44824"/>
            <a:ext cx="7772400" cy="4558283"/>
          </a:xfrm>
        </p:spPr>
        <p:txBody>
          <a:bodyPr/>
          <a:lstStyle/>
          <a:p>
            <a:r>
              <a:rPr lang="en-US" sz="1800" dirty="0"/>
              <a:t>Qualitative overview of the different AP PS modes</a:t>
            </a:r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600" dirty="0"/>
          </a:p>
          <a:p>
            <a:r>
              <a:rPr lang="en-US" sz="1800" dirty="0"/>
              <a:t>An AP MLD could use a combination of different AP PS modes</a:t>
            </a:r>
          </a:p>
          <a:p>
            <a:pPr lvl="1"/>
            <a:r>
              <a:rPr lang="en-US" sz="1600" dirty="0"/>
              <a:t>To minimize the overall power consumption of the system while</a:t>
            </a:r>
          </a:p>
          <a:p>
            <a:pPr lvl="1"/>
            <a:r>
              <a:rPr lang="en-US" sz="1600" dirty="0"/>
              <a:t>Minimizing the impact to the KPIs of the associated STAs</a:t>
            </a:r>
          </a:p>
          <a:p>
            <a:r>
              <a:rPr lang="en-US" sz="1800" dirty="0"/>
              <a:t>Next, we provide additional insights on two candidate AP PS modes</a:t>
            </a:r>
          </a:p>
          <a:p>
            <a:pPr lvl="1"/>
            <a:r>
              <a:rPr lang="en-US" sz="1600" dirty="0"/>
              <a:t>First covering scheduled AP PS,</a:t>
            </a:r>
          </a:p>
          <a:p>
            <a:pPr lvl="1"/>
            <a:r>
              <a:rPr lang="en-US" sz="1600" dirty="0"/>
              <a:t>Then covering dynamic AP PS</a:t>
            </a:r>
          </a:p>
          <a:p>
            <a:endParaRPr lang="en-US" sz="1800" dirty="0"/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D7F17D-2A4D-A311-F9A8-0729907EF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6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0005C3-AFB8-8B05-F34A-0790E820B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Alfred Asterjadhi, Qualcomm Technologies Inc.</a:t>
            </a:r>
            <a:endParaRPr lang="en-GB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FE0CB6C-92BA-26B1-6858-7245A8D21C4A}"/>
              </a:ext>
            </a:extLst>
          </p:cNvPr>
          <p:cNvGraphicFramePr>
            <a:graphicFrameLocks noGrp="1"/>
          </p:cNvGraphicFramePr>
          <p:nvPr/>
        </p:nvGraphicFramePr>
        <p:xfrm>
          <a:off x="1115616" y="2252558"/>
          <a:ext cx="7748093" cy="2352883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129030">
                  <a:extLst>
                    <a:ext uri="{9D8B030D-6E8A-4147-A177-3AD203B41FA5}">
                      <a16:colId xmlns:a16="http://schemas.microsoft.com/office/drawing/2014/main" val="3828519493"/>
                    </a:ext>
                  </a:extLst>
                </a:gridCol>
                <a:gridCol w="1031210">
                  <a:extLst>
                    <a:ext uri="{9D8B030D-6E8A-4147-A177-3AD203B41FA5}">
                      <a16:colId xmlns:a16="http://schemas.microsoft.com/office/drawing/2014/main" val="851577200"/>
                    </a:ext>
                  </a:extLst>
                </a:gridCol>
                <a:gridCol w="1111661">
                  <a:extLst>
                    <a:ext uri="{9D8B030D-6E8A-4147-A177-3AD203B41FA5}">
                      <a16:colId xmlns:a16="http://schemas.microsoft.com/office/drawing/2014/main" val="2163000268"/>
                    </a:ext>
                  </a:extLst>
                </a:gridCol>
                <a:gridCol w="1151022">
                  <a:extLst>
                    <a:ext uri="{9D8B030D-6E8A-4147-A177-3AD203B41FA5}">
                      <a16:colId xmlns:a16="http://schemas.microsoft.com/office/drawing/2014/main" val="1520915682"/>
                    </a:ext>
                  </a:extLst>
                </a:gridCol>
                <a:gridCol w="1662586">
                  <a:extLst>
                    <a:ext uri="{9D8B030D-6E8A-4147-A177-3AD203B41FA5}">
                      <a16:colId xmlns:a16="http://schemas.microsoft.com/office/drawing/2014/main" val="994866327"/>
                    </a:ext>
                  </a:extLst>
                </a:gridCol>
                <a:gridCol w="831292">
                  <a:extLst>
                    <a:ext uri="{9D8B030D-6E8A-4147-A177-3AD203B41FA5}">
                      <a16:colId xmlns:a16="http://schemas.microsoft.com/office/drawing/2014/main" val="2882352343"/>
                    </a:ext>
                  </a:extLst>
                </a:gridCol>
                <a:gridCol w="831292">
                  <a:extLst>
                    <a:ext uri="{9D8B030D-6E8A-4147-A177-3AD203B41FA5}">
                      <a16:colId xmlns:a16="http://schemas.microsoft.com/office/drawing/2014/main" val="2395560733"/>
                    </a:ext>
                  </a:extLst>
                </a:gridCol>
              </a:tblGrid>
              <a:tr h="315726">
                <a:tc>
                  <a:txBody>
                    <a:bodyPr/>
                    <a:lstStyle/>
                    <a:p>
                      <a:r>
                        <a:rPr lang="en-US" sz="1100" dirty="0"/>
                        <a:t>AP PS modes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Status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Inactive Periods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Active Periods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Inactive/Active Duration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PS benefits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KPI</a:t>
                      </a:r>
                      <a:r>
                        <a:rPr lang="en-US" sz="1100" baseline="30000" dirty="0"/>
                        <a:t>1</a:t>
                      </a:r>
                      <a:r>
                        <a:rPr lang="en-US" sz="1100" dirty="0"/>
                        <a:t> impact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3936546"/>
                  </a:ext>
                </a:extLst>
              </a:tr>
              <a:tr h="341203">
                <a:tc>
                  <a:txBody>
                    <a:bodyPr/>
                    <a:lstStyle/>
                    <a:p>
                      <a:r>
                        <a:rPr lang="en-US" sz="1000" dirty="0"/>
                        <a:t>BW/NSS-based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Baseline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None/All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Medium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Medium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0111012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r>
                        <a:rPr lang="en-US" sz="1000" dirty="0"/>
                        <a:t>Link Disablement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Baseline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In Disabled Links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In Enabled Links (At least one link)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~ Seconds or more</a:t>
                      </a:r>
                    </a:p>
                    <a:p>
                      <a:r>
                        <a:rPr lang="en-US" sz="1000" dirty="0"/>
                        <a:t>(order of DTIM interval)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High</a:t>
                      </a:r>
                      <a:r>
                        <a:rPr lang="en-US" sz="1000" baseline="300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Higher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7109655"/>
                  </a:ext>
                </a:extLst>
              </a:tr>
              <a:tr h="262890">
                <a:tc>
                  <a:txBody>
                    <a:bodyPr/>
                    <a:lstStyle/>
                    <a:p>
                      <a:r>
                        <a:rPr lang="en-US" sz="1000" dirty="0"/>
                        <a:t>Scheduled AP 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UHR Candidate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Outside Wake SPs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Within Wake SPs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~ Tens of </a:t>
                      </a:r>
                      <a:r>
                        <a:rPr lang="en-US" sz="1000" dirty="0" err="1"/>
                        <a:t>ms.</a:t>
                      </a:r>
                      <a:r>
                        <a:rPr lang="en-US" sz="1000" dirty="0"/>
                        <a:t> or more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Medium</a:t>
                      </a:r>
                      <a:r>
                        <a:rPr lang="en-US" sz="1000" baseline="300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Medium</a:t>
                      </a:r>
                      <a:r>
                        <a:rPr lang="en-US" sz="1000" baseline="30000" dirty="0"/>
                        <a:t>3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4472793"/>
                  </a:ext>
                </a:extLst>
              </a:tr>
              <a:tr h="234315">
                <a:tc>
                  <a:txBody>
                    <a:bodyPr/>
                    <a:lstStyle/>
                    <a:p>
                      <a:r>
                        <a:rPr lang="en-US" sz="1000" dirty="0"/>
                        <a:t>Dynamic AP 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UHR Candidate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None/All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Medium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Minimal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419739"/>
                  </a:ext>
                </a:extLst>
              </a:tr>
              <a:tr h="194518">
                <a:tc gridSpan="7"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000" baseline="0" dirty="0"/>
                        <a:t>Key performance indicator (KPI) refers to one of throughput, latency or reliability.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000" baseline="0" dirty="0"/>
                        <a:t>AP power save is the highest on the disabled links, with no power save on the enabled link.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000" baseline="0" dirty="0"/>
                        <a:t>There is a trade-off between AP PS and KPI impact which depends on the on-off duty cycle.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100" baseline="0" dirty="0"/>
                        <a:t>Key performance indicator (KPI) refers to one of throughput, latency or reliability.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100" baseline="0" dirty="0"/>
                        <a:t>AP PS is the highest on the disabled links, and no AP PS on the enabled link.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100" baseline="0" dirty="0"/>
                        <a:t>There is a trade-off between AP PS and KPI impact which depends on the on-off duty cycle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3201334"/>
                  </a:ext>
                </a:extLst>
              </a:tr>
            </a:tbl>
          </a:graphicData>
        </a:graphic>
      </p:graphicFrame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D184336-C703-55CD-9D23-08DCAA1929EE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February 2023</a:t>
            </a:r>
          </a:p>
        </p:txBody>
      </p:sp>
    </p:spTree>
    <p:extLst>
      <p:ext uri="{BB962C8B-B14F-4D97-AF65-F5344CB8AC3E}">
        <p14:creationId xmlns:p14="http://schemas.microsoft.com/office/powerpoint/2010/main" val="37022045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DF3C1-7FB2-9F8C-9BF8-5A80DD94A8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Scheduled AP PS for UHR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9F45F1-04FB-B576-4111-917F39DD0A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89137"/>
            <a:ext cx="7772400" cy="4486275"/>
          </a:xfrm>
        </p:spPr>
        <p:txBody>
          <a:bodyPr/>
          <a:lstStyle/>
          <a:p>
            <a:r>
              <a:rPr lang="en-US" sz="1800" dirty="0"/>
              <a:t>Requirements at the AP:</a:t>
            </a:r>
          </a:p>
          <a:p>
            <a:pPr lvl="1"/>
            <a:r>
              <a:rPr lang="en-US" sz="1600" dirty="0"/>
              <a:t>Generate Beacons, and certain MGMT frames in non-HT PPDUs (baseline)</a:t>
            </a:r>
          </a:p>
          <a:p>
            <a:pPr lvl="1"/>
            <a:r>
              <a:rPr lang="en-US" sz="1600" dirty="0"/>
              <a:t>Generate DL PPDUs (subject to assoc. </a:t>
            </a:r>
            <a:r>
              <a:rPr lang="en-US" sz="1600" dirty="0" err="1"/>
              <a:t>STAs’</a:t>
            </a:r>
            <a:r>
              <a:rPr lang="en-US" sz="1600" dirty="0"/>
              <a:t> caps., and op. modes (baseline))</a:t>
            </a:r>
          </a:p>
          <a:p>
            <a:pPr lvl="1"/>
            <a:r>
              <a:rPr lang="en-US" sz="1600" dirty="0"/>
              <a:t>RX of UL PPDUs is subject to the AP being in Awake state (new requirement)</a:t>
            </a:r>
          </a:p>
          <a:p>
            <a:pPr lvl="2"/>
            <a:r>
              <a:rPr lang="en-US" sz="1400" dirty="0"/>
              <a:t>I.e., new rules are needed to avoid STAs sending frames to an AP that is in Doze state</a:t>
            </a:r>
          </a:p>
          <a:p>
            <a:pPr lvl="1"/>
            <a:r>
              <a:rPr lang="en-US" sz="1600" dirty="0"/>
              <a:t>Mode enabled by AP only if all associated STAs support the AP entering this mode</a:t>
            </a:r>
          </a:p>
          <a:p>
            <a:r>
              <a:rPr lang="en-US" sz="1800" dirty="0"/>
              <a:t>Target:</a:t>
            </a:r>
          </a:p>
          <a:p>
            <a:pPr lvl="1"/>
            <a:r>
              <a:rPr lang="en-US" sz="1600" dirty="0"/>
              <a:t>Enable AP to save power outside of awake SPs</a:t>
            </a:r>
          </a:p>
          <a:p>
            <a:pPr lvl="2"/>
            <a:r>
              <a:rPr lang="en-US" sz="1400" dirty="0"/>
              <a:t>The longer inter-SP separation the lower the power consumption</a:t>
            </a:r>
          </a:p>
          <a:p>
            <a:pPr lvl="1"/>
            <a:r>
              <a:rPr lang="en-US" sz="1600" dirty="0"/>
              <a:t>Simplicity and predictability from a protocol perspective</a:t>
            </a:r>
          </a:p>
          <a:p>
            <a:pPr lvl="2"/>
            <a:r>
              <a:rPr lang="en-US" sz="1400" dirty="0"/>
              <a:t>STAs either negotiate or know in advance the periods during which the AP is expected to be in doze state</a:t>
            </a:r>
          </a:p>
          <a:p>
            <a:pPr lvl="2"/>
            <a:r>
              <a:rPr lang="en-US" sz="1400" dirty="0"/>
              <a:t>Use existing mechanisms (e.g., use TWT-based AP PS &amp; set dot11APPowerSaveImplemented to true)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D893B3-98D6-59C7-2290-8ECFF95DC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7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5B5EF6-554D-0E5B-54B2-AA7AC0438A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Alfred Asterjadhi, Qualcomm Technologies Inc.</a:t>
            </a:r>
            <a:endParaRPr lang="en-GB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5EFF8D02-258D-1462-C78E-2E28F5157F16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February 2023</a:t>
            </a:r>
          </a:p>
        </p:txBody>
      </p:sp>
    </p:spTree>
    <p:extLst>
      <p:ext uri="{BB962C8B-B14F-4D97-AF65-F5344CB8AC3E}">
        <p14:creationId xmlns:p14="http://schemas.microsoft.com/office/powerpoint/2010/main" val="27589134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DF3C1-7FB2-9F8C-9BF8-5A80DD94A8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Scheduled AP PS for UHR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9F45F1-04FB-B576-4111-917F39DD0A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89137"/>
            <a:ext cx="7772400" cy="4486275"/>
          </a:xfrm>
        </p:spPr>
        <p:txBody>
          <a:bodyPr/>
          <a:lstStyle/>
          <a:p>
            <a:r>
              <a:rPr lang="en-US" sz="2000" dirty="0"/>
              <a:t>Issues that need careful consideration:</a:t>
            </a:r>
          </a:p>
          <a:p>
            <a:pPr lvl="1"/>
            <a:r>
              <a:rPr lang="en-US" sz="1800" dirty="0"/>
              <a:t>Opportunities for AP to save power are highly dependent on the STAs associated to it (whether they support it)</a:t>
            </a:r>
          </a:p>
          <a:p>
            <a:pPr lvl="1"/>
            <a:r>
              <a:rPr lang="en-US" sz="1800" dirty="0"/>
              <a:t>Active scanning is not possible during </a:t>
            </a:r>
            <a:r>
              <a:rPr lang="en-US" sz="1800"/>
              <a:t>periods when </a:t>
            </a:r>
            <a:r>
              <a:rPr lang="en-US" sz="1800" dirty="0"/>
              <a:t>AP is in doze state</a:t>
            </a:r>
          </a:p>
          <a:p>
            <a:pPr lvl="1"/>
            <a:r>
              <a:rPr lang="en-US" sz="1800" dirty="0"/>
              <a:t>Sleep patterns of the AP need to consider the QoS parameters of the associated STAs</a:t>
            </a:r>
          </a:p>
          <a:p>
            <a:pPr lvl="2"/>
            <a:r>
              <a:rPr lang="en-US" sz="1600" dirty="0"/>
              <a:t>Trade-off between STAs’ traffic requirement and AP’s power consumption</a:t>
            </a:r>
          </a:p>
          <a:p>
            <a:r>
              <a:rPr lang="en-US" sz="2000" dirty="0"/>
              <a:t>Could be addressable by using scheduled AP PS with MLO</a:t>
            </a:r>
          </a:p>
          <a:p>
            <a:pPr lvl="1"/>
            <a:r>
              <a:rPr lang="en-US" sz="1800" dirty="0"/>
              <a:t>Require one link to be always enabled (in AM mode) while the other links use scheduled AP PS</a:t>
            </a:r>
          </a:p>
          <a:p>
            <a:pPr lvl="2"/>
            <a:r>
              <a:rPr lang="en-US" sz="1200" dirty="0"/>
              <a:t>Legacy STAs and STAs that don’t support scheduled AP PS operate on the AM link (which provides active discovery as well)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D893B3-98D6-59C7-2290-8ECFF95DC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8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5B5EF6-554D-0E5B-54B2-AA7AC0438A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Alfred Asterjadhi, Qualcomm Technologies Inc.</a:t>
            </a:r>
            <a:endParaRPr lang="en-GB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C6546097-4089-3DC2-3EFE-6078DF169109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February 2023</a:t>
            </a:r>
          </a:p>
        </p:txBody>
      </p:sp>
    </p:spTree>
    <p:extLst>
      <p:ext uri="{BB962C8B-B14F-4D97-AF65-F5344CB8AC3E}">
        <p14:creationId xmlns:p14="http://schemas.microsoft.com/office/powerpoint/2010/main" val="8691034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8A8A7E-8854-02E4-BB17-9BB4BA0CB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 AP PS for UHR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96AED-E4A1-D631-3DE8-EF6082C658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89137"/>
            <a:ext cx="7772400" cy="4486275"/>
          </a:xfrm>
        </p:spPr>
        <p:txBody>
          <a:bodyPr/>
          <a:lstStyle/>
          <a:p>
            <a:r>
              <a:rPr lang="en-US" sz="1600" dirty="0"/>
              <a:t>Requirements at the AP:</a:t>
            </a:r>
          </a:p>
          <a:p>
            <a:pPr lvl="1"/>
            <a:r>
              <a:rPr lang="en-US" sz="1400" dirty="0"/>
              <a:t>DL and beacon generation are the same as baseline (see previous slide)</a:t>
            </a:r>
          </a:p>
          <a:p>
            <a:pPr lvl="1"/>
            <a:r>
              <a:rPr lang="en-US" sz="1400" dirty="0"/>
              <a:t>RX UL PPDUs subject to initiating frames that precedes them satisfying strict requirements</a:t>
            </a:r>
          </a:p>
          <a:p>
            <a:pPr lvl="2"/>
            <a:r>
              <a:rPr lang="en-US" sz="1200" dirty="0"/>
              <a:t>These initiating frames will cause the AP to transition from Listen State to Awake State</a:t>
            </a:r>
          </a:p>
          <a:p>
            <a:pPr lvl="2"/>
            <a:r>
              <a:rPr lang="en-US" sz="1200" dirty="0"/>
              <a:t>Need to define rules to enable this (dynamic SMPS/eMLSR-like) functionality at AP side</a:t>
            </a:r>
          </a:p>
          <a:p>
            <a:pPr lvl="3"/>
            <a:r>
              <a:rPr lang="en-US" sz="1100" dirty="0"/>
              <a:t>E.g., by requiring initiating frames (e.g.. RTS frame) be carried in non-HT (dup) PPDU format, etc.</a:t>
            </a:r>
          </a:p>
          <a:p>
            <a:pPr lvl="1"/>
            <a:r>
              <a:rPr lang="en-US" sz="1400" dirty="0"/>
              <a:t>Mode enabled by AP only if all associated STAs support the AP entering this mode</a:t>
            </a:r>
          </a:p>
          <a:p>
            <a:r>
              <a:rPr lang="en-US" sz="1600" dirty="0"/>
              <a:t>Target:</a:t>
            </a:r>
          </a:p>
          <a:p>
            <a:pPr lvl="1"/>
            <a:r>
              <a:rPr lang="en-US" sz="1400" dirty="0"/>
              <a:t>AP to save power (e.g., stay in Listen State) most of the time, unless solicited to Awake</a:t>
            </a:r>
          </a:p>
          <a:p>
            <a:pPr lvl="2"/>
            <a:r>
              <a:rPr lang="en-US" sz="1200" b="1" dirty="0"/>
              <a:t>Listen State</a:t>
            </a:r>
            <a:r>
              <a:rPr lang="en-US" sz="1200" dirty="0"/>
              <a:t>: AP is capable of RX PPDUs of a certain configuration (e.g., non-HT (dup) PPDUs, etc.)</a:t>
            </a:r>
          </a:p>
          <a:p>
            <a:pPr lvl="2"/>
            <a:r>
              <a:rPr lang="en-US" sz="1200" b="1" dirty="0"/>
              <a:t>Awake State</a:t>
            </a:r>
            <a:r>
              <a:rPr lang="en-US" sz="1200" dirty="0"/>
              <a:t>: AP is awake &amp; capable of RX PPDUs with highest BW/NSS (e.g., advertised in Beacons)</a:t>
            </a:r>
          </a:p>
          <a:p>
            <a:pPr lvl="1"/>
            <a:r>
              <a:rPr lang="en-US" sz="1400" dirty="0"/>
              <a:t>Simplicity and predictability from a protocol perspective </a:t>
            </a:r>
          </a:p>
          <a:p>
            <a:pPr lvl="2"/>
            <a:r>
              <a:rPr lang="en-US" sz="1200" dirty="0"/>
              <a:t>Require that every exchange is initiated with a frame exchange that causes transition from listen to awake</a:t>
            </a:r>
          </a:p>
          <a:p>
            <a:pPr lvl="3"/>
            <a:r>
              <a:rPr lang="en-US" sz="1100" dirty="0"/>
              <a:t>E.g., define dynamic SMPS/eMLSR-like protocols at the AP side</a:t>
            </a:r>
          </a:p>
          <a:p>
            <a:r>
              <a:rPr lang="en-US" sz="1600" dirty="0"/>
              <a:t>Issue that needs careful consideration (see next slide)</a:t>
            </a:r>
          </a:p>
          <a:p>
            <a:pPr lvl="1"/>
            <a:r>
              <a:rPr lang="en-US" sz="1400" dirty="0"/>
              <a:t>Use of dynamic AP PS is highly dependent on what STAs are associated to it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BED6B3-4FD0-4309-E82A-23144CD4B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9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F851AE-7E45-239E-C13C-5F3E44828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Alfred Asterjadhi, Qualcomm Technologies Inc.</a:t>
            </a:r>
            <a:endParaRPr lang="en-GB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C5338FC8-FE25-7839-91F6-EF0CEE9AAFBA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February 2023</a:t>
            </a:r>
          </a:p>
        </p:txBody>
      </p:sp>
    </p:spTree>
    <p:extLst>
      <p:ext uri="{BB962C8B-B14F-4D97-AF65-F5344CB8AC3E}">
        <p14:creationId xmlns:p14="http://schemas.microsoft.com/office/powerpoint/2010/main" val="282196225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72559</TotalTime>
  <Words>1945</Words>
  <Application>Microsoft Office PowerPoint</Application>
  <PresentationFormat>On-screen Show (4:3)</PresentationFormat>
  <Paragraphs>247</Paragraphs>
  <Slides>11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Times New Roman</vt:lpstr>
      <vt:lpstr>802-11-Submission</vt:lpstr>
      <vt:lpstr>Document</vt:lpstr>
      <vt:lpstr>Considerations for enabling AP power save</vt:lpstr>
      <vt:lpstr>Introduction</vt:lpstr>
      <vt:lpstr>Summary of existing AP power save modes</vt:lpstr>
      <vt:lpstr>Limitations of existing AP PS modes</vt:lpstr>
      <vt:lpstr>Candidate AP PS modes for UHR</vt:lpstr>
      <vt:lpstr>Overall Summary</vt:lpstr>
      <vt:lpstr>Scheduled AP PS for UHR</vt:lpstr>
      <vt:lpstr>Scheduled AP PS for UHR (cont.)</vt:lpstr>
      <vt:lpstr>Dynamic AP PS for UHR</vt:lpstr>
      <vt:lpstr>Dynamic AP PS for UHR (cont.)</vt:lpstr>
      <vt:lpstr>Conclusions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keywords>CTPClassification=CTP_NT</cp:keywords>
  <cp:lastModifiedBy>Alfred Aster</cp:lastModifiedBy>
  <cp:revision>2821</cp:revision>
  <cp:lastPrinted>1998-02-10T13:28:06Z</cp:lastPrinted>
  <dcterms:created xsi:type="dcterms:W3CDTF">2004-12-02T14:01:45Z</dcterms:created>
  <dcterms:modified xsi:type="dcterms:W3CDTF">2023-02-06T14:28:49Z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0638440a-5f5d-4b5f-8749-1b74c9eea69a</vt:lpwstr>
  </property>
  <property fmtid="{D5CDD505-2E9C-101B-9397-08002B2CF9AE}" pid="4" name="CTP_TimeStamp">
    <vt:lpwstr>2020-07-29 22:39:51Z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