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374" r:id="rId5"/>
    <p:sldId id="564" r:id="rId6"/>
    <p:sldId id="403" r:id="rId7"/>
    <p:sldId id="267" r:id="rId8"/>
    <p:sldId id="534" r:id="rId9"/>
    <p:sldId id="268" r:id="rId10"/>
    <p:sldId id="416" r:id="rId11"/>
    <p:sldId id="571" r:id="rId12"/>
    <p:sldId id="576" r:id="rId13"/>
    <p:sldId id="496" r:id="rId14"/>
    <p:sldId id="577" r:id="rId15"/>
    <p:sldId id="417" r:id="rId16"/>
    <p:sldId id="415" r:id="rId17"/>
    <p:sldId id="369" r:id="rId18"/>
    <p:sldId id="365" r:id="rId19"/>
    <p:sldId id="366" r:id="rId20"/>
    <p:sldId id="367" r:id="rId21"/>
    <p:sldId id="405" r:id="rId22"/>
    <p:sldId id="376" r:id="rId23"/>
    <p:sldId id="373" r:id="rId24"/>
    <p:sldId id="418" r:id="rId25"/>
    <p:sldId id="419" r:id="rId26"/>
    <p:sldId id="371" r:id="rId27"/>
    <p:sldId id="288" r:id="rId28"/>
    <p:sldId id="285" r:id="rId29"/>
    <p:sldId id="286" r:id="rId30"/>
    <p:sldId id="284" r:id="rId31"/>
    <p:sldId id="566" r:id="rId32"/>
    <p:sldId id="283" r:id="rId33"/>
    <p:sldId id="567" r:id="rId34"/>
    <p:sldId id="430" r:id="rId35"/>
    <p:sldId id="287" r:id="rId36"/>
    <p:sldId id="565" r:id="rId37"/>
    <p:sldId id="289" r:id="rId38"/>
    <p:sldId id="572" r:id="rId39"/>
    <p:sldId id="569" r:id="rId40"/>
    <p:sldId id="568" r:id="rId41"/>
    <p:sldId id="324" r:id="rId42"/>
    <p:sldId id="570" r:id="rId43"/>
    <p:sldId id="323" r:id="rId44"/>
    <p:sldId id="280" r:id="rId45"/>
    <p:sldId id="340" r:id="rId46"/>
    <p:sldId id="346" r:id="rId47"/>
    <p:sldId id="347" r:id="rId48"/>
    <p:sldId id="348" r:id="rId49"/>
    <p:sldId id="349" r:id="rId50"/>
    <p:sldId id="350" r:id="rId51"/>
    <p:sldId id="351" r:id="rId52"/>
    <p:sldId id="290" r:id="rId53"/>
    <p:sldId id="438" r:id="rId54"/>
    <p:sldId id="372" r:id="rId55"/>
    <p:sldId id="618" r:id="rId56"/>
    <p:sldId id="341" r:id="rId57"/>
    <p:sldId id="326" r:id="rId58"/>
    <p:sldId id="423" r:id="rId59"/>
    <p:sldId id="377" r:id="rId60"/>
    <p:sldId id="306" r:id="rId61"/>
    <p:sldId id="281" r:id="rId62"/>
    <p:sldId id="307" r:id="rId63"/>
    <p:sldId id="458" r:id="rId64"/>
    <p:sldId id="562"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372"/>
            <p14:sldId id="618"/>
            <p14:sldId id="341"/>
            <p14:sldId id="326"/>
            <p14:sldId id="423"/>
            <p14:sldId id="377"/>
            <p14:sldId id="306"/>
          </p14:sldIdLst>
        </p14:section>
        <p14:section name="Monday" id="{4B7C112C-E236-4D4B-9841-D43330742BB2}">
          <p14:sldIdLst/>
        </p14:section>
        <p14:section name="Wednessday" id="{F21A492A-BA32-4758-8679-031504230AE7}">
          <p14:sldIdLst>
            <p14:sldId id="281"/>
            <p14:sldId id="307"/>
            <p14:sldId id="458"/>
            <p14:sldId id="562"/>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p:scale>
          <a:sx n="100" d="100"/>
          <a:sy n="100" d="100"/>
        </p:scale>
        <p:origin x="58" y="62"/>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802.11-23/0005r4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802.11-23/0005r4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12</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12179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14</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15</a:t>
            </a:fld>
            <a:endParaRPr lang="en-US" alt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16</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November 2023</a:t>
            </a:r>
            <a:endParaRPr lang="en-GB" altLang="en-US" sz="14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17</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18</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21</a:t>
            </a:fld>
            <a:endParaRPr lang="en-US" altLang="en-US" sz="1200" b="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22</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22</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23</a:t>
            </a:fld>
            <a:endParaRPr lang="en-US" altLang="en-US" sz="1200" b="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30</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31</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31</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34</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34</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38</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38</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41</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41</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42</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42</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43</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43</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44</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44</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45</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45</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46</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46</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47</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47</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48</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48</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49</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49</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50</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50</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51</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51</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52</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52</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53</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53</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A074243-CD9D-4935-8AA3-D299C25649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2883" name="Rectangle 3">
            <a:extLst>
              <a:ext uri="{FF2B5EF4-FFF2-40B4-BE49-F238E27FC236}">
                <a16:creationId xmlns:a16="http://schemas.microsoft.com/office/drawing/2014/main" id="{8508C2E4-67F7-493D-A2E2-7B15D54363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22884" name="Rectangle 6">
            <a:extLst>
              <a:ext uri="{FF2B5EF4-FFF2-40B4-BE49-F238E27FC236}">
                <a16:creationId xmlns:a16="http://schemas.microsoft.com/office/drawing/2014/main" id="{0183D9E6-F574-4E86-8E0A-A30E78584C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2885" name="Rectangle 7">
            <a:extLst>
              <a:ext uri="{FF2B5EF4-FFF2-40B4-BE49-F238E27FC236}">
                <a16:creationId xmlns:a16="http://schemas.microsoft.com/office/drawing/2014/main" id="{5D80D251-6367-44FC-BE87-FEFA4570C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6C247C7-8FEB-4F02-B540-844CDB3A8B84}" type="slidenum">
              <a:rPr lang="en-US" altLang="en-US" sz="1200" b="0" smtClean="0"/>
              <a:pPr/>
              <a:t>54</a:t>
            </a:fld>
            <a:endParaRPr lang="en-US" altLang="en-US" sz="1200" b="0"/>
          </a:p>
        </p:txBody>
      </p:sp>
      <p:sp>
        <p:nvSpPr>
          <p:cNvPr id="122886" name="Rectangle 2">
            <a:extLst>
              <a:ext uri="{FF2B5EF4-FFF2-40B4-BE49-F238E27FC236}">
                <a16:creationId xmlns:a16="http://schemas.microsoft.com/office/drawing/2014/main" id="{F77C1A05-D805-4011-BC43-98842E0076CC}"/>
              </a:ext>
            </a:extLst>
          </p:cNvPr>
          <p:cNvSpPr>
            <a:spLocks noGrp="1" noRot="1" noChangeAspect="1" noChangeArrowheads="1" noTextEdit="1"/>
          </p:cNvSpPr>
          <p:nvPr>
            <p:ph type="sldImg"/>
          </p:nvPr>
        </p:nvSpPr>
        <p:spPr>
          <a:ln/>
        </p:spPr>
      </p:sp>
      <p:sp>
        <p:nvSpPr>
          <p:cNvPr id="122887" name="Rectangle 3">
            <a:extLst>
              <a:ext uri="{FF2B5EF4-FFF2-40B4-BE49-F238E27FC236}">
                <a16:creationId xmlns:a16="http://schemas.microsoft.com/office/drawing/2014/main" id="{1D30EF52-8871-4103-AF4D-DC23411F83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61</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61</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62</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62</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802.11-23/0005r4</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2023</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6</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7</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8</a:t>
            </a:fld>
            <a:endParaRPr lang="en-US" altLang="en-US" sz="1200" b="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9</a:t>
            </a:fld>
            <a:endParaRPr lang="en-GB"/>
          </a:p>
        </p:txBody>
      </p:sp>
    </p:spTree>
    <p:extLst>
      <p:ext uri="{BB962C8B-B14F-4D97-AF65-F5344CB8AC3E}">
        <p14:creationId xmlns:p14="http://schemas.microsoft.com/office/powerpoint/2010/main" val="278626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November 2023</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November 2023</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November 2023</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November 2023</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November 2023</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November 2023</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r>
              <a:rPr lang="en-US"/>
              <a:t>Stephen McCann, Huawei</a:t>
            </a: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6" name="Date Placeholder 2"/>
          <p:cNvSpPr>
            <a:spLocks noGrp="1"/>
          </p:cNvSpPr>
          <p:nvPr>
            <p:ph type="dt" sz="half" idx="16"/>
          </p:nvPr>
        </p:nvSpPr>
        <p:spPr>
          <a:xfrm>
            <a:off x="914400" y="6380957"/>
            <a:ext cx="2190749" cy="365125"/>
          </a:xfrm>
          <a:prstGeom prst="rect">
            <a:avLst/>
          </a:prstGeom>
        </p:spPr>
        <p:txBody>
          <a:bodyPr/>
          <a:lstStyle>
            <a:lvl1pPr>
              <a:defRPr/>
            </a:lvl1pPr>
          </a:lstStyle>
          <a:p>
            <a:pPr>
              <a:defRPr/>
            </a:pPr>
            <a:r>
              <a:rPr lang="en-US" dirty="0">
                <a:solidFill>
                  <a:prstClr val="black">
                    <a:tint val="75000"/>
                  </a:prstClr>
                </a:solidFill>
              </a:rPr>
              <a:t>November 2023</a:t>
            </a:r>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November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November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802.11-23/0005r5</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ieee802.linespeed.com/filemanager/802.11/23"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p>
        </p:txBody>
      </p:sp>
      <p:sp>
        <p:nvSpPr>
          <p:cNvPr id="25603" name="Rectangle 5">
            <a:extLst>
              <a:ext uri="{FF2B5EF4-FFF2-40B4-BE49-F238E27FC236}">
                <a16:creationId xmlns:a16="http://schemas.microsoft.com/office/drawing/2014/main" id="{51CCE971-BC6A-48CC-9C08-D50ABCC397F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5604" name="Rectangle 6">
            <a:extLst>
              <a:ext uri="{FF2B5EF4-FFF2-40B4-BE49-F238E27FC236}">
                <a16:creationId xmlns:a16="http://schemas.microsoft.com/office/drawing/2014/main" id="{F7A0B489-13AA-4C6D-BAB3-9D295CA1EF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0863CF6-B489-49B1-B994-E7E941A15B79}" type="slidenum">
              <a:rPr lang="en-US" altLang="en-US" sz="1200" b="0"/>
              <a:pPr>
                <a:spcBef>
                  <a:spcPct val="0"/>
                </a:spcBef>
                <a:buFontTx/>
                <a:buNone/>
              </a:pPr>
              <a:t>1</a:t>
            </a:fld>
            <a:endParaRPr lang="en-US" altLang="en-US" sz="1200" b="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2023-11-13</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3294184271"/>
              </p:ext>
            </p:extLst>
          </p:nvPr>
        </p:nvGraphicFramePr>
        <p:xfrm>
          <a:off x="1328738" y="2414588"/>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328738" y="2414588"/>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10</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Dorothy Stanley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Steve </a:t>
            </a:r>
            <a:r>
              <a:rPr lang="en-US" sz="1400" dirty="0" err="1">
                <a:solidFill>
                  <a:prstClr val="black"/>
                </a:solidFill>
                <a:latin typeface="Calibri"/>
              </a:rPr>
              <a:t>Shellhammer</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Paul Nikolich,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7" y="4297932"/>
            <a:ext cx="7345793" cy="954107"/>
          </a:xfrm>
          <a:prstGeom prst="rect">
            <a:avLst/>
          </a:prstGeom>
          <a:noFill/>
          <a:ln>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Jon </a:t>
            </a:r>
            <a:r>
              <a:rPr lang="en-US" sz="1400" dirty="0" err="1">
                <a:solidFill>
                  <a:prstClr val="black"/>
                </a:solidFill>
                <a:latin typeface="Calibri"/>
              </a:rPr>
              <a:t>Rosdahl</a:t>
            </a:r>
            <a:r>
              <a:rPr lang="en-US" sz="1400" dirty="0">
                <a:solidFill>
                  <a:prstClr val="black"/>
                </a:solidFill>
                <a:latin typeface="Calibri"/>
              </a:rPr>
              <a:t>		1</a:t>
            </a:r>
            <a:r>
              <a:rPr lang="en-US" sz="1400" baseline="30000" dirty="0">
                <a:solidFill>
                  <a:prstClr val="black"/>
                </a:solidFill>
                <a:latin typeface="Calibri"/>
              </a:rPr>
              <a:t>st</a:t>
            </a:r>
            <a:r>
              <a:rPr lang="en-US" sz="1400" dirty="0">
                <a:solidFill>
                  <a:prstClr val="black"/>
                </a:solidFill>
                <a:latin typeface="Calibri"/>
              </a:rPr>
              <a:t> Vice Chair James </a:t>
            </a:r>
            <a:r>
              <a:rPr lang="en-US" sz="1400" dirty="0" err="1">
                <a:solidFill>
                  <a:prstClr val="black"/>
                </a:solidFill>
                <a:latin typeface="Calibri"/>
              </a:rPr>
              <a:t>Gilb</a:t>
            </a:r>
            <a:br>
              <a:rPr lang="en-US" sz="1400" dirty="0">
                <a:solidFill>
                  <a:prstClr val="black"/>
                </a:solidFill>
                <a:latin typeface="Calibri"/>
              </a:rPr>
            </a:br>
            <a:r>
              <a:rPr lang="en-US" sz="1400" dirty="0">
                <a:solidFill>
                  <a:prstClr val="black"/>
                </a:solidFill>
                <a:latin typeface="Calibri"/>
              </a:rPr>
              <a:t>Recording Secretary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Roger Marks</a:t>
            </a:r>
          </a:p>
          <a:p>
            <a:r>
              <a:rPr lang="en-US" sz="1400" dirty="0">
                <a:solidFill>
                  <a:prstClr val="black"/>
                </a:solidFill>
                <a:latin typeface="Calibri"/>
              </a:rPr>
              <a:t>Treasurer George Zimmerman		Member Emeriti Geoff Thompson, Clint Chaplin</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7" name="Rectangle 4">
            <a:extLst>
              <a:ext uri="{FF2B5EF4-FFF2-40B4-BE49-F238E27FC236}">
                <a16:creationId xmlns:a16="http://schemas.microsoft.com/office/drawing/2014/main" id="{2DE0BB53-AA77-72C4-3DFB-48DA548E6A6D}"/>
              </a:ext>
            </a:extLst>
          </p:cNvPr>
          <p:cNvSpPr txBox="1">
            <a:spLocks noChangeArrowheads="1"/>
          </p:cNvSpPr>
          <p:nvPr/>
        </p:nvSpPr>
        <p:spPr>
          <a:xfrm>
            <a:off x="819223" y="25196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2023</a:t>
            </a: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11</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9" name="Rectangle 4">
            <a:extLst>
              <a:ext uri="{FF2B5EF4-FFF2-40B4-BE49-F238E27FC236}">
                <a16:creationId xmlns:a16="http://schemas.microsoft.com/office/drawing/2014/main" id="{8892002E-09B5-3E73-4E61-E7D052DE4ECE}"/>
              </a:ext>
            </a:extLst>
          </p:cNvPr>
          <p:cNvSpPr txBox="1">
            <a:spLocks noChangeArrowheads="1"/>
          </p:cNvSpPr>
          <p:nvPr/>
        </p:nvSpPr>
        <p:spPr>
          <a:xfrm>
            <a:off x="838200" y="296163"/>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2023</a:t>
            </a:r>
          </a:p>
        </p:txBody>
      </p:sp>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413645031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November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Slide Number Placeholder 10">
            <a:extLst>
              <a:ext uri="{FF2B5EF4-FFF2-40B4-BE49-F238E27FC236}">
                <a16:creationId xmlns:a16="http://schemas.microsoft.com/office/drawing/2014/main" id="{B9E56F50-BFA2-7A00-52B1-2A4FF51A81D9}"/>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12</a:t>
            </a:fld>
            <a:endParaRPr lang="en-US" altLang="en-US" sz="1200" b="0"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Tree>
    <p:extLst>
      <p:ext uri="{BB962C8B-B14F-4D97-AF65-F5344CB8AC3E}">
        <p14:creationId xmlns:p14="http://schemas.microsoft.com/office/powerpoint/2010/main" val="131889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November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61" name="Slide Number Placeholder 10">
            <a:extLst>
              <a:ext uri="{FF2B5EF4-FFF2-40B4-BE49-F238E27FC236}">
                <a16:creationId xmlns:a16="http://schemas.microsoft.com/office/drawing/2014/main" id="{43131EA8-3882-00C0-AE96-DFB6B61CC7CF}"/>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13</a:t>
            </a:fld>
            <a:endParaRPr lang="en-US" altLang="en-US" sz="1200" b="0" dirty="0"/>
          </a:p>
        </p:txBody>
      </p:sp>
    </p:spTree>
    <p:extLst>
      <p:ext uri="{BB962C8B-B14F-4D97-AF65-F5344CB8AC3E}">
        <p14:creationId xmlns:p14="http://schemas.microsoft.com/office/powerpoint/2010/main" val="105499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14</a:t>
            </a:fld>
            <a:endParaRPr lang="en-US" sz="800" dirty="0">
              <a:latin typeface="+mj-lt"/>
            </a:endParaRPr>
          </a:p>
        </p:txBody>
      </p:sp>
      <p:sp>
        <p:nvSpPr>
          <p:cNvPr id="48132" name="Footer Placeholder 3">
            <a:extLst>
              <a:ext uri="{FF2B5EF4-FFF2-40B4-BE49-F238E27FC236}">
                <a16:creationId xmlns:a16="http://schemas.microsoft.com/office/drawing/2014/main" id="{CD86BB78-7F54-4DC0-89E6-17FC1DFF18C4}"/>
              </a:ext>
            </a:extLst>
          </p:cNvPr>
          <p:cNvSpPr>
            <a:spLocks noGrp="1"/>
          </p:cNvSpPr>
          <p:nvPr>
            <p:ph type="ftr" sz="quarter" idx="11"/>
          </p:nvPr>
        </p:nvSpPr>
        <p:spPr>
          <a:xfrm>
            <a:off x="7946958" y="6500834"/>
            <a:ext cx="3442828"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48133" name="Slide Number Placeholder 10">
            <a:extLst>
              <a:ext uri="{FF2B5EF4-FFF2-40B4-BE49-F238E27FC236}">
                <a16:creationId xmlns:a16="http://schemas.microsoft.com/office/drawing/2014/main" id="{8340F244-18C9-402D-BC8B-6FDD6566B4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49B0CE7-FDD6-4A15-815C-F3F7F86C12B9}" type="slidenum">
              <a:rPr lang="en-US" altLang="en-US" sz="1200" b="0"/>
              <a:pPr>
                <a:spcBef>
                  <a:spcPct val="0"/>
                </a:spcBef>
                <a:buFontTx/>
                <a:buNone/>
              </a:pPr>
              <a:t>14</a:t>
            </a:fld>
            <a:endParaRPr lang="en-US" altLang="en-US" sz="1200" b="0"/>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November 2023</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6300791" y="5154321"/>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6343" y="2870712"/>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8574519" y="1298990"/>
            <a:ext cx="981162"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6169683" y="4356826"/>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6172114" y="1295621"/>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7295090" y="202229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8579772" y="5056752"/>
            <a:ext cx="96929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7280311" y="4345752"/>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6167254" y="3640699"/>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6145742" y="2021830"/>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3794633" y="4324413"/>
            <a:ext cx="987652"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UHR SG</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TIG</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58465" y="2027825"/>
            <a:ext cx="990599"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3801249" y="3655499"/>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AMP SG</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4978639" y="49846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
        <p:nvSpPr>
          <p:cNvPr id="2" name="AutoShape 46">
            <a:extLst>
              <a:ext uri="{FF2B5EF4-FFF2-40B4-BE49-F238E27FC236}">
                <a16:creationId xmlns:a16="http://schemas.microsoft.com/office/drawing/2014/main" id="{45759DE8-1B32-D0DF-5590-A88132BCE740}"/>
              </a:ext>
            </a:extLst>
          </p:cNvPr>
          <p:cNvSpPr>
            <a:spLocks noChangeArrowheads="1"/>
          </p:cNvSpPr>
          <p:nvPr/>
        </p:nvSpPr>
        <p:spPr bwMode="auto">
          <a:xfrm>
            <a:off x="4970869" y="2036617"/>
            <a:ext cx="947700" cy="54491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COR-2</a:t>
            </a:r>
          </a:p>
        </p:txBody>
      </p:sp>
    </p:spTree>
    <p:extLst>
      <p:ext uri="{BB962C8B-B14F-4D97-AF65-F5344CB8AC3E}">
        <p14:creationId xmlns:p14="http://schemas.microsoft.com/office/powerpoint/2010/main" val="203774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15</a:t>
            </a:fld>
            <a:endParaRPr lang="en-US" altLang="en-US" sz="1200" b="0"/>
          </a:p>
        </p:txBody>
      </p:sp>
      <p:sp>
        <p:nvSpPr>
          <p:cNvPr id="50180" name="Rectangle 5">
            <a:extLst>
              <a:ext uri="{FF2B5EF4-FFF2-40B4-BE49-F238E27FC236}">
                <a16:creationId xmlns:a16="http://schemas.microsoft.com/office/drawing/2014/main" id="{6099CE62-32F5-4210-B43C-7C1AE18DFDAC}"/>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November 2023</a:t>
            </a:r>
            <a:endParaRPr lang="en-GB" dirty="0"/>
          </a:p>
        </p:txBody>
      </p:sp>
      <p:sp>
        <p:nvSpPr>
          <p:cNvPr id="3" name="Slide Number Placeholder 2">
            <a:extLst>
              <a:ext uri="{FF2B5EF4-FFF2-40B4-BE49-F238E27FC236}">
                <a16:creationId xmlns:a16="http://schemas.microsoft.com/office/drawing/2014/main" id="{636A3D54-CA65-23D3-8453-194641CEFE01}"/>
              </a:ext>
            </a:extLst>
          </p:cNvPr>
          <p:cNvSpPr>
            <a:spLocks noGrp="1"/>
          </p:cNvSpPr>
          <p:nvPr>
            <p:ph type="sldNum" idx="12"/>
          </p:nvPr>
        </p:nvSpPr>
        <p:spPr/>
        <p:txBody>
          <a:bodyPr/>
          <a:lstStyle/>
          <a:p>
            <a:r>
              <a:rPr lang="en-GB"/>
              <a:t>Slide </a:t>
            </a:r>
            <a:fld id="{DE40C9FC-4879-4F20-9ECA-A574A90476B7}"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16</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November 2023</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4">
            <a:extLst>
              <a:ext uri="{FF2B5EF4-FFF2-40B4-BE49-F238E27FC236}">
                <a16:creationId xmlns:a16="http://schemas.microsoft.com/office/drawing/2014/main" id="{E2F0CDFA-33E6-479E-7B34-ABA99AD4BBAE}"/>
              </a:ext>
            </a:extLst>
          </p:cNvPr>
          <p:cNvSpPr>
            <a:spLocks noGrp="1"/>
          </p:cNvSpPr>
          <p:nvPr>
            <p:ph type="sldNum" sz="quarter" idx="10"/>
          </p:nvPr>
        </p:nvSpPr>
        <p:spPr/>
        <p:txBody>
          <a:bodyPr/>
          <a:lstStyle/>
          <a:p>
            <a:pPr>
              <a:defRPr/>
            </a:pPr>
            <a:fld id="{F26953B9-BDD2-44A2-87E0-A9CE80E8F7DB}" type="slidenum">
              <a:rPr lang="en-US" altLang="en-US" smtClean="0"/>
              <a:pPr>
                <a:defRPr/>
              </a:pPr>
              <a:t>16</a:t>
            </a:fld>
            <a:endParaRPr lang="en-US" alt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17</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November 2023</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0EAE4373-57AA-863D-275D-3D9F96B0CC41}"/>
              </a:ext>
            </a:extLst>
          </p:cNvPr>
          <p:cNvSpPr>
            <a:spLocks noGrp="1"/>
          </p:cNvSpPr>
          <p:nvPr>
            <p:ph type="sldNum" sz="quarter" idx="10"/>
          </p:nvPr>
        </p:nvSpPr>
        <p:spPr/>
        <p:txBody>
          <a:bodyPr/>
          <a:lstStyle/>
          <a:p>
            <a:pPr>
              <a:defRPr/>
            </a:pPr>
            <a:fld id="{770FE30A-65F2-401B-B4EF-50D22A2B3FAB}"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18</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November 2023</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645D87B2-F7B7-C0F3-CA14-63D74C374DE3}"/>
              </a:ext>
            </a:extLst>
          </p:cNvPr>
          <p:cNvSpPr>
            <a:spLocks noGrp="1"/>
          </p:cNvSpPr>
          <p:nvPr>
            <p:ph type="sldNum" sz="quarter" idx="10"/>
          </p:nvPr>
        </p:nvSpPr>
        <p:spPr/>
        <p:txBody>
          <a:bodyPr/>
          <a:lstStyle/>
          <a:p>
            <a:pPr>
              <a:defRPr/>
            </a:pPr>
            <a:fld id="{B5020E3C-FE33-423E-B292-A3F6E284FA20}" type="slidenum">
              <a:rPr lang="en-US" smtClean="0"/>
              <a:pPr>
                <a:defRPr/>
              </a:pPr>
              <a:t>18</a:t>
            </a:fld>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November 2023</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3DA76A93-91AE-5078-4BD0-90EAE58B9E31}"/>
              </a:ext>
            </a:extLst>
          </p:cNvPr>
          <p:cNvSpPr>
            <a:spLocks noGrp="1"/>
          </p:cNvSpPr>
          <p:nvPr>
            <p:ph type="sldNum" sz="quarter" idx="10"/>
          </p:nvPr>
        </p:nvSpPr>
        <p:spPr/>
        <p:txBody>
          <a:bodyPr/>
          <a:lstStyle/>
          <a:p>
            <a:pPr>
              <a:defRPr/>
            </a:pPr>
            <a:fld id="{3E6ED91E-2CB4-4D2F-B6C3-A1410176EB22}" type="slidenum">
              <a:rPr lang="en-US" smtClean="0"/>
              <a:pPr>
                <a:defRPr/>
              </a:pPr>
              <a:t>19</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September 14</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2023</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9" name="Rectangle 4">
            <a:extLst>
              <a:ext uri="{FF2B5EF4-FFF2-40B4-BE49-F238E27FC236}">
                <a16:creationId xmlns:a16="http://schemas.microsoft.com/office/drawing/2014/main" id="{0AC556DF-A01B-4C3A-7F65-E63FD4806098}"/>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2023</a:t>
            </a:r>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20</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November 2023</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27C7C776-8B13-CFEB-0180-59517FBA7FD8}"/>
              </a:ext>
            </a:extLst>
          </p:cNvPr>
          <p:cNvSpPr>
            <a:spLocks noGrp="1"/>
          </p:cNvSpPr>
          <p:nvPr>
            <p:ph type="sldNum" sz="quarter" idx="10"/>
          </p:nvPr>
        </p:nvSpPr>
        <p:spPr/>
        <p:txBody>
          <a:bodyPr/>
          <a:lstStyle/>
          <a:p>
            <a:pPr>
              <a:defRPr/>
            </a:pPr>
            <a:fld id="{CFD03B40-539B-4A0F-9B7D-FB8982A8DD9C}" type="slidenum">
              <a:rPr lang="en-US" smtClean="0"/>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a:extLst>
              <a:ext uri="{FF2B5EF4-FFF2-40B4-BE49-F238E27FC236}">
                <a16:creationId xmlns:a16="http://schemas.microsoft.com/office/drawing/2014/main" id="{C6432867-7A7C-41E4-8E97-0563F377FC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7BA25D-0716-41A0-AF49-EC91C60DA4DD}" type="slidenum">
              <a:rPr lang="en-US" altLang="en-US" sz="1200" b="0"/>
              <a:pPr>
                <a:spcBef>
                  <a:spcPct val="0"/>
                </a:spcBef>
                <a:buFontTx/>
                <a:buNone/>
              </a:pPr>
              <a:t>21</a:t>
            </a:fld>
            <a:endParaRPr lang="en-US" altLang="en-US" sz="1200" b="0"/>
          </a:p>
        </p:txBody>
      </p:sp>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64516" name="Rectangle 5">
            <a:extLst>
              <a:ext uri="{FF2B5EF4-FFF2-40B4-BE49-F238E27FC236}">
                <a16:creationId xmlns:a16="http://schemas.microsoft.com/office/drawing/2014/main" id="{E75182C9-56F8-4DC4-AD50-2EDBACC238F1}"/>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2D63F2AB-28E2-4B45-873F-BE2C34EE58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6B87B96-BFDA-4CFD-B8A2-D4C719CB4C4C}" type="slidenum">
              <a:rPr lang="en-US" altLang="en-US" sz="1200" b="0"/>
              <a:pPr>
                <a:spcBef>
                  <a:spcPct val="0"/>
                </a:spcBef>
                <a:buFontTx/>
                <a:buNone/>
              </a:pPr>
              <a:t>22</a:t>
            </a:fld>
            <a:endParaRPr lang="en-US" altLang="en-US" sz="1200" b="0"/>
          </a:p>
        </p:txBody>
      </p:sp>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66565" name="Rectangle 5">
            <a:extLst>
              <a:ext uri="{FF2B5EF4-FFF2-40B4-BE49-F238E27FC236}">
                <a16:creationId xmlns:a16="http://schemas.microsoft.com/office/drawing/2014/main" id="{998DD166-30C2-432D-B931-732A31DC447B}"/>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November 2023</a:t>
            </a:r>
            <a:endParaRPr lang="en-GB"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5B4F5E-AC9E-4CC9-9E50-8109B1D2210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451333D-0617-4EAC-95B2-49965A3E7AD2}" type="slidenum">
              <a:rPr lang="en-US" altLang="en-US" sz="1200" b="0"/>
              <a:pPr>
                <a:spcBef>
                  <a:spcPct val="0"/>
                </a:spcBef>
                <a:buFontTx/>
                <a:buNone/>
              </a:pPr>
              <a:t>23</a:t>
            </a:fld>
            <a:endParaRPr lang="en-US" altLang="en-US" sz="1200" b="0"/>
          </a:p>
        </p:txBody>
      </p:sp>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68613" name="Rectangle 5">
            <a:extLst>
              <a:ext uri="{FF2B5EF4-FFF2-40B4-BE49-F238E27FC236}">
                <a16:creationId xmlns:a16="http://schemas.microsoft.com/office/drawing/2014/main" id="{FA83825A-C6B0-498B-A93C-C017B0853CE2}"/>
              </a:ext>
            </a:extLst>
          </p:cNvPr>
          <p:cNvSpPr>
            <a:spLocks noGrp="1" noChangeArrowheads="1"/>
          </p:cNvSpPr>
          <p:nvPr>
            <p:ph type="ftr" sz="quarter" idx="11"/>
          </p:nvPr>
        </p:nvSpPr>
        <p:spPr>
          <a:xfrm>
            <a:off x="7968208" y="6483353"/>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70660" name="Footer Placeholder 4">
            <a:extLst>
              <a:ext uri="{FF2B5EF4-FFF2-40B4-BE49-F238E27FC236}">
                <a16:creationId xmlns:a16="http://schemas.microsoft.com/office/drawing/2014/main" id="{76991521-5B51-457A-9C8F-40A14B924E07}"/>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0661" name="Slide Number Placeholder 5">
            <a:extLst>
              <a:ext uri="{FF2B5EF4-FFF2-40B4-BE49-F238E27FC236}">
                <a16:creationId xmlns:a16="http://schemas.microsoft.com/office/drawing/2014/main" id="{26A3362B-1EA8-47BC-A4DA-8687E93249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FD2250-3382-46EA-8495-6166A87CBF33}" type="slidenum">
              <a:rPr lang="en-US" altLang="en-US" sz="1200" b="0"/>
              <a:pPr>
                <a:spcBef>
                  <a:spcPct val="0"/>
                </a:spcBef>
                <a:buFontTx/>
                <a:buNone/>
              </a:pPr>
              <a:t>24</a:t>
            </a:fld>
            <a:endParaRPr lang="en-US" altLang="en-US" sz="1200" b="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72708" name="Footer Placeholder 4">
            <a:extLst>
              <a:ext uri="{FF2B5EF4-FFF2-40B4-BE49-F238E27FC236}">
                <a16:creationId xmlns:a16="http://schemas.microsoft.com/office/drawing/2014/main" id="{5D137B30-4E63-4F78-B30F-0141DFF72B39}"/>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2709" name="Slide Number Placeholder 5">
            <a:extLst>
              <a:ext uri="{FF2B5EF4-FFF2-40B4-BE49-F238E27FC236}">
                <a16:creationId xmlns:a16="http://schemas.microsoft.com/office/drawing/2014/main" id="{B7757B7E-3764-467F-B030-CA9EBB6B2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5165C04-158E-4CCE-9394-F2006493DB84}" type="slidenum">
              <a:rPr lang="en-US" altLang="en-US" sz="1200" b="0"/>
              <a:pPr>
                <a:spcBef>
                  <a:spcPct val="0"/>
                </a:spcBef>
                <a:buFontTx/>
                <a:buNone/>
              </a:pPr>
              <a:t>25</a:t>
            </a:fld>
            <a:endParaRPr lang="en-US" altLang="en-US" sz="1200" b="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a:extLst>
              <a:ext uri="{FF2B5EF4-FFF2-40B4-BE49-F238E27FC236}">
                <a16:creationId xmlns:a16="http://schemas.microsoft.com/office/drawing/2014/main" id="{682A20F6-1B24-41DF-8E88-F2F3B07B2C9D}"/>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8851" name="Rectangle 6">
            <a:extLst>
              <a:ext uri="{FF2B5EF4-FFF2-40B4-BE49-F238E27FC236}">
                <a16:creationId xmlns:a16="http://schemas.microsoft.com/office/drawing/2014/main" id="{41D8355B-159C-4953-B641-7F8C3CC540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26</a:t>
            </a:fld>
            <a:endParaRPr lang="en-US" altLang="en-US" sz="1200" b="0" dirty="0"/>
          </a:p>
        </p:txBody>
      </p:sp>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Rectangle 5">
            <a:extLst>
              <a:ext uri="{FF2B5EF4-FFF2-40B4-BE49-F238E27FC236}">
                <a16:creationId xmlns:a16="http://schemas.microsoft.com/office/drawing/2014/main" id="{A29B6501-1DAE-4655-B7A3-DF5F9F26F440}"/>
              </a:ext>
            </a:extLst>
          </p:cNvPr>
          <p:cNvSpPr>
            <a:spLocks noGrp="1" noChangeArrowheads="1"/>
          </p:cNvSpPr>
          <p:nvPr>
            <p:ph type="ftr" sz="quarter" idx="11"/>
          </p:nvPr>
        </p:nvSpPr>
        <p:spPr>
          <a:xfrm>
            <a:off x="7454901" y="6475412"/>
            <a:ext cx="3969691"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4E758A00-07E8-4707-BAA3-BEB237456D7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27</a:t>
            </a:fld>
            <a:endParaRPr lang="en-US" altLang="en-US" sz="1200" b="0" dirty="0"/>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6" name="Rectangle 5">
            <a:extLst>
              <a:ext uri="{FF2B5EF4-FFF2-40B4-BE49-F238E27FC236}">
                <a16:creationId xmlns:a16="http://schemas.microsoft.com/office/drawing/2014/main" id="{845DE37C-412E-42EA-8918-CC33171CDD24}"/>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79BF0E7C-293E-49D0-850B-0F98C772D2D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28</a:t>
            </a:fld>
            <a:endParaRPr lang="en-US" altLang="en-US" sz="1200" b="0" dirty="0"/>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November 2023</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6" name="Rectangle 5">
            <a:extLst>
              <a:ext uri="{FF2B5EF4-FFF2-40B4-BE49-F238E27FC236}">
                <a16:creationId xmlns:a16="http://schemas.microsoft.com/office/drawing/2014/main" id="{7A0C20CF-D37F-4039-9CB2-D2D94E081D8C}"/>
              </a:ext>
            </a:extLst>
          </p:cNvPr>
          <p:cNvSpPr>
            <a:spLocks noGrp="1" noChangeArrowheads="1"/>
          </p:cNvSpPr>
          <p:nvPr>
            <p:ph type="ftr" sz="quarter" idx="11"/>
          </p:nvPr>
        </p:nvSpPr>
        <p:spPr>
          <a:xfrm>
            <a:off x="7454901" y="6475413"/>
            <a:ext cx="396969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B7F05818-5D69-45B7-9F07-D97F4B01072A}"/>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29</a:t>
            </a:fld>
            <a:endParaRPr lang="en-US" altLang="en-US" sz="1200" b="0" dirty="0"/>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3</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November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787046"/>
            <a:ext cx="9577064" cy="4649786"/>
          </a:xfrm>
        </p:spPr>
        <p:txBody>
          <a:bodyPr/>
          <a:lstStyle/>
          <a:p>
            <a:pPr>
              <a:buFont typeface="Arial" panose="020B0604020202020204" pitchFamily="34" charset="0"/>
              <a:buChar char="•"/>
            </a:pPr>
            <a:r>
              <a:rPr lang="en-US" altLang="en-US" b="0" dirty="0"/>
              <a:t>This meeting is part of the November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i="1" dirty="0"/>
              <a:t>If you have not already done so, you can register here: </a:t>
            </a:r>
            <a:r>
              <a:rPr lang="en-US" altLang="en-US" b="0" i="1" dirty="0">
                <a:hlinkClick r:id="rId3"/>
              </a:rPr>
              <a:t>https://web.cvent.com/event/fc97a8df-9809-496b-9a5f-25b524bfd641/summary</a:t>
            </a:r>
            <a:r>
              <a:rPr lang="en-US" altLang="en-US" b="0" i="1" dirty="0"/>
              <a:t> </a:t>
            </a:r>
          </a:p>
          <a:p>
            <a:pPr>
              <a:buFont typeface="Arial" panose="020B0604020202020204" pitchFamily="34" charset="0"/>
              <a:buChar char="•"/>
            </a:pPr>
            <a:endParaRPr lang="en-US" altLang="en-US" b="0" i="1" dirty="0"/>
          </a:p>
          <a:p>
            <a:pPr>
              <a:buFont typeface="Arial" panose="020B0604020202020204" pitchFamily="34" charset="0"/>
              <a:buChar char="•"/>
            </a:pPr>
            <a:r>
              <a:rPr lang="en-US" altLang="en-US" b="0" i="1" dirty="0"/>
              <a:t>If you do not intend to register for this session you </a:t>
            </a:r>
            <a:r>
              <a:rPr lang="en-US" altLang="en-US" b="0" dirty="0"/>
              <a:t>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7" name="Rectangle 5">
            <a:extLst>
              <a:ext uri="{FF2B5EF4-FFF2-40B4-BE49-F238E27FC236}">
                <a16:creationId xmlns:a16="http://schemas.microsoft.com/office/drawing/2014/main" id="{E67AD314-5AD6-4509-A9BE-ACB215675435}"/>
              </a:ext>
            </a:extLst>
          </p:cNvPr>
          <p:cNvSpPr>
            <a:spLocks noGrp="1" noChangeArrowheads="1"/>
          </p:cNvSpPr>
          <p:nvPr>
            <p:ph type="ftr" sz="quarter" idx="11"/>
          </p:nvPr>
        </p:nvSpPr>
        <p:spPr>
          <a:xfrm>
            <a:off x="7454901" y="6475412"/>
            <a:ext cx="3897683" cy="3302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069AF7BE-D3DC-4DF2-ADF8-8BA67A4D31CF}"/>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30</a:t>
            </a:fld>
            <a:endParaRPr lang="en-US" altLang="en-US" sz="1200" b="0" dirty="0"/>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November 2023</a:t>
            </a:r>
            <a:endParaRPr lang="en-GB"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31</a:t>
            </a:fld>
            <a:endParaRPr lang="en-US" altLang="en-US" sz="1200" b="0" dirty="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November 2023</a:t>
            </a:r>
            <a:endParaRPr lang="en-GB" dirty="0"/>
          </a:p>
        </p:txBody>
      </p:sp>
    </p:spTree>
    <p:extLst>
      <p:ext uri="{BB962C8B-B14F-4D97-AF65-F5344CB8AC3E}">
        <p14:creationId xmlns:p14="http://schemas.microsoft.com/office/powerpoint/2010/main" val="39393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
        <p:nvSpPr>
          <p:cNvPr id="7" name="Rectangle 6">
            <a:extLst>
              <a:ext uri="{FF2B5EF4-FFF2-40B4-BE49-F238E27FC236}">
                <a16:creationId xmlns:a16="http://schemas.microsoft.com/office/drawing/2014/main" id="{7795679A-A6D5-4BD4-934F-81C6BE347B1E}"/>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32</a:t>
            </a:fld>
            <a:endParaRPr lang="en-US" altLang="en-US" sz="1200" b="0" dirty="0"/>
          </a:p>
        </p:txBody>
      </p:sp>
      <p:sp>
        <p:nvSpPr>
          <p:cNvPr id="8" name="Rectangle 5">
            <a:extLst>
              <a:ext uri="{FF2B5EF4-FFF2-40B4-BE49-F238E27FC236}">
                <a16:creationId xmlns:a16="http://schemas.microsoft.com/office/drawing/2014/main" id="{9E381D04-B204-40EA-A7AC-E4033E09D869}"/>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
        <p:nvSpPr>
          <p:cNvPr id="7" name="Rectangle 6">
            <a:extLst>
              <a:ext uri="{FF2B5EF4-FFF2-40B4-BE49-F238E27FC236}">
                <a16:creationId xmlns:a16="http://schemas.microsoft.com/office/drawing/2014/main" id="{0E905254-E523-4BC2-AFB4-87BC4CE22E53}"/>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33</a:t>
            </a:fld>
            <a:endParaRPr lang="en-US" altLang="en-US" sz="1200" b="0" dirty="0"/>
          </a:p>
        </p:txBody>
      </p:sp>
      <p:sp>
        <p:nvSpPr>
          <p:cNvPr id="8" name="Rectangle 5">
            <a:extLst>
              <a:ext uri="{FF2B5EF4-FFF2-40B4-BE49-F238E27FC236}">
                <a16:creationId xmlns:a16="http://schemas.microsoft.com/office/drawing/2014/main" id="{52EBA433-4950-48D2-B947-96D366F57F5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34</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
        <p:nvSpPr>
          <p:cNvPr id="7" name="Rectangle 5">
            <a:extLst>
              <a:ext uri="{FF2B5EF4-FFF2-40B4-BE49-F238E27FC236}">
                <a16:creationId xmlns:a16="http://schemas.microsoft.com/office/drawing/2014/main" id="{9BE5675E-27C4-432E-979E-B8135C3BB653}"/>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
        <p:nvSpPr>
          <p:cNvPr id="7" name="Rectangle 5">
            <a:extLst>
              <a:ext uri="{FF2B5EF4-FFF2-40B4-BE49-F238E27FC236}">
                <a16:creationId xmlns:a16="http://schemas.microsoft.com/office/drawing/2014/main" id="{71C6B03D-FFF9-49D4-876F-56380D1CC19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38</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November 2023</a:t>
            </a:r>
            <a:endParaRPr lang="en-GB" dirty="0"/>
          </a:p>
        </p:txBody>
      </p:sp>
    </p:spTree>
    <p:extLst>
      <p:ext uri="{BB962C8B-B14F-4D97-AF65-F5344CB8AC3E}">
        <p14:creationId xmlns:p14="http://schemas.microsoft.com/office/powerpoint/2010/main" val="1141809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7298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4</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a:t>
            </a:r>
            <a:r>
              <a:rPr lang="en-GB" altLang="en-US" b="0"/>
              <a:t>for 802.11 submissions </a:t>
            </a:r>
            <a:r>
              <a:rPr lang="en-GB" altLang="en-US" b="0" dirty="0"/>
              <a:t>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http://ieee802.linespeed.com/filemanager/802.11/23</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673387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600F1AC1-5D74-4F28-8959-5B54B68FFE2E}"/>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3187" name="Rectangle 6">
            <a:extLst>
              <a:ext uri="{FF2B5EF4-FFF2-40B4-BE49-F238E27FC236}">
                <a16:creationId xmlns:a16="http://schemas.microsoft.com/office/drawing/2014/main" id="{C2D09B11-8097-4DA8-92EC-E95063CACFB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2870D0-1725-4E20-928A-F9C727519E6C}" type="slidenum">
              <a:rPr lang="en-US" altLang="en-US" sz="1200" b="0"/>
              <a:pPr>
                <a:spcBef>
                  <a:spcPct val="0"/>
                </a:spcBef>
                <a:buFontTx/>
                <a:buNone/>
              </a:pPr>
              <a:t>41</a:t>
            </a:fld>
            <a:endParaRPr lang="en-US" altLang="en-US" sz="1200" b="0"/>
          </a:p>
        </p:txBody>
      </p:sp>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a:extLst>
              <a:ext uri="{FF2B5EF4-FFF2-40B4-BE49-F238E27FC236}">
                <a16:creationId xmlns:a16="http://schemas.microsoft.com/office/drawing/2014/main" id="{0A4FAD83-FADF-466C-A1CC-D1F6EE17FE14}"/>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7283" name="Rectangle 6">
            <a:extLst>
              <a:ext uri="{FF2B5EF4-FFF2-40B4-BE49-F238E27FC236}">
                <a16:creationId xmlns:a16="http://schemas.microsoft.com/office/drawing/2014/main" id="{20DEADED-61C8-4522-9AB6-381C04044BF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850ADF-2823-4406-BEC8-0AB876CAE789}" type="slidenum">
              <a:rPr lang="en-US" altLang="en-US" sz="1200" b="0"/>
              <a:pPr>
                <a:spcBef>
                  <a:spcPct val="0"/>
                </a:spcBef>
                <a:buFontTx/>
                <a:buNone/>
              </a:pPr>
              <a:t>42</a:t>
            </a:fld>
            <a:endParaRPr lang="en-US" altLang="en-US" sz="1200" b="0"/>
          </a:p>
        </p:txBody>
      </p:sp>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November 2023</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Tree>
    <p:extLst>
      <p:ext uri="{BB962C8B-B14F-4D97-AF65-F5344CB8AC3E}">
        <p14:creationId xmlns:p14="http://schemas.microsoft.com/office/powerpoint/2010/main" val="178376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a:extLst>
              <a:ext uri="{FF2B5EF4-FFF2-40B4-BE49-F238E27FC236}">
                <a16:creationId xmlns:a16="http://schemas.microsoft.com/office/drawing/2014/main" id="{D9A678F2-0F46-42FE-BC50-D3E5DCAA06E4}"/>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9331" name="Rectangle 6">
            <a:extLst>
              <a:ext uri="{FF2B5EF4-FFF2-40B4-BE49-F238E27FC236}">
                <a16:creationId xmlns:a16="http://schemas.microsoft.com/office/drawing/2014/main" id="{341EA21B-3AB0-43A8-8FBA-757169961B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28E4BC6-BBED-4E0A-8C9C-E78511479684}" type="slidenum">
              <a:rPr lang="en-US" altLang="en-US" sz="1200" b="0"/>
              <a:pPr>
                <a:spcBef>
                  <a:spcPct val="0"/>
                </a:spcBef>
                <a:buFontTx/>
                <a:buNone/>
              </a:pPr>
              <a:t>43</a:t>
            </a:fld>
            <a:endParaRPr lang="en-US" altLang="en-US" sz="1200" b="0"/>
          </a:p>
        </p:txBody>
      </p:sp>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810F9600-BE16-435C-B71E-4ECA739D09EE}"/>
              </a:ext>
            </a:extLst>
          </p:cNvPr>
          <p:cNvSpPr>
            <a:spLocks noGrp="1" noChangeArrowheads="1"/>
          </p:cNvSpPr>
          <p:nvPr>
            <p:ph type="ftr" sz="quarter" idx="11"/>
          </p:nvPr>
        </p:nvSpPr>
        <p:spPr>
          <a:xfrm>
            <a:off x="8040216" y="6500834"/>
            <a:ext cx="3349569"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1379" name="Rectangle 6">
            <a:extLst>
              <a:ext uri="{FF2B5EF4-FFF2-40B4-BE49-F238E27FC236}">
                <a16:creationId xmlns:a16="http://schemas.microsoft.com/office/drawing/2014/main" id="{C05DFD39-F2FE-4AB5-B1D1-5486EE1F4EE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75CFF3E-EEAE-462F-9533-3B7DCF9A9FF1}" type="slidenum">
              <a:rPr lang="en-US" altLang="en-US" sz="1200" b="0"/>
              <a:pPr>
                <a:spcBef>
                  <a:spcPct val="0"/>
                </a:spcBef>
                <a:buFontTx/>
                <a:buNone/>
              </a:pPr>
              <a:t>44</a:t>
            </a:fld>
            <a:endParaRPr lang="en-US" altLang="en-US" sz="1200" b="0"/>
          </a:p>
        </p:txBody>
      </p:sp>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
            <a:extLst>
              <a:ext uri="{FF2B5EF4-FFF2-40B4-BE49-F238E27FC236}">
                <a16:creationId xmlns:a16="http://schemas.microsoft.com/office/drawing/2014/main" id="{4009FF1D-6BB4-400E-869D-6453E67D640D}"/>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3427" name="Rectangle 6">
            <a:extLst>
              <a:ext uri="{FF2B5EF4-FFF2-40B4-BE49-F238E27FC236}">
                <a16:creationId xmlns:a16="http://schemas.microsoft.com/office/drawing/2014/main" id="{9AD683BF-E77B-4104-A101-AA18C43F55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2A4D9D-B81F-4025-A95D-1BF8211DCE12}" type="slidenum">
              <a:rPr lang="en-US" altLang="en-US" sz="1200" b="0"/>
              <a:pPr>
                <a:spcBef>
                  <a:spcPct val="0"/>
                </a:spcBef>
                <a:buFontTx/>
                <a:buNone/>
              </a:pPr>
              <a:t>45</a:t>
            </a:fld>
            <a:endParaRPr lang="en-US" altLang="en-US" sz="1200" b="0"/>
          </a:p>
        </p:txBody>
      </p:sp>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5">
            <a:extLst>
              <a:ext uri="{FF2B5EF4-FFF2-40B4-BE49-F238E27FC236}">
                <a16:creationId xmlns:a16="http://schemas.microsoft.com/office/drawing/2014/main" id="{19686383-CEB7-42A8-9D4A-A508CF36C272}"/>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5475" name="Rectangle 6">
            <a:extLst>
              <a:ext uri="{FF2B5EF4-FFF2-40B4-BE49-F238E27FC236}">
                <a16:creationId xmlns:a16="http://schemas.microsoft.com/office/drawing/2014/main" id="{8498B0C4-7BEA-45F3-A563-84054A1B5A0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98D6ED6-8200-46DA-BDFD-617B62F3F7AC}" type="slidenum">
              <a:rPr lang="en-US" altLang="en-US" sz="1200" b="0"/>
              <a:pPr>
                <a:spcBef>
                  <a:spcPct val="0"/>
                </a:spcBef>
                <a:buFontTx/>
                <a:buNone/>
              </a:pPr>
              <a:t>46</a:t>
            </a:fld>
            <a:endParaRPr lang="en-US" altLang="en-US" sz="1200" b="0"/>
          </a:p>
        </p:txBody>
      </p:sp>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November 2023</a:t>
            </a:r>
            <a:endParaRPr lang="en-GB"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a:extLst>
              <a:ext uri="{FF2B5EF4-FFF2-40B4-BE49-F238E27FC236}">
                <a16:creationId xmlns:a16="http://schemas.microsoft.com/office/drawing/2014/main" id="{08855D2A-EA69-4A59-B995-E1EF72B7B51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7523" name="Rectangle 6">
            <a:extLst>
              <a:ext uri="{FF2B5EF4-FFF2-40B4-BE49-F238E27FC236}">
                <a16:creationId xmlns:a16="http://schemas.microsoft.com/office/drawing/2014/main" id="{F918A56A-19B7-45F1-A3EE-138B8381F44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12F6823-CA1F-47B1-86FE-C9A35820C2BC}" type="slidenum">
              <a:rPr lang="en-US" altLang="en-US" sz="1200" b="0"/>
              <a:pPr>
                <a:spcBef>
                  <a:spcPct val="0"/>
                </a:spcBef>
                <a:buFontTx/>
                <a:buNone/>
              </a:pPr>
              <a:t>47</a:t>
            </a:fld>
            <a:endParaRPr lang="en-US" altLang="en-US" sz="1200" b="0"/>
          </a:p>
        </p:txBody>
      </p:sp>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November 2023</a:t>
            </a:r>
            <a:endParaRPr lang="en-GB"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a:extLst>
              <a:ext uri="{FF2B5EF4-FFF2-40B4-BE49-F238E27FC236}">
                <a16:creationId xmlns:a16="http://schemas.microsoft.com/office/drawing/2014/main" id="{61B3FFC8-6D5F-4D3C-8742-393A806EA32A}"/>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9571" name="Rectangle 6">
            <a:extLst>
              <a:ext uri="{FF2B5EF4-FFF2-40B4-BE49-F238E27FC236}">
                <a16:creationId xmlns:a16="http://schemas.microsoft.com/office/drawing/2014/main" id="{F6C235A0-1C57-41DC-9009-B61B6EFF0D6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2C5D41-3503-4AE4-B225-5D0788EA5AD0}" type="slidenum">
              <a:rPr lang="en-US" altLang="en-US" sz="1200" b="0"/>
              <a:pPr>
                <a:spcBef>
                  <a:spcPct val="0"/>
                </a:spcBef>
                <a:buFontTx/>
                <a:buNone/>
              </a:pPr>
              <a:t>48</a:t>
            </a:fld>
            <a:endParaRPr lang="en-US" altLang="en-US" sz="1200" b="0"/>
          </a:p>
        </p:txBody>
      </p:sp>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November 2023</a:t>
            </a: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a:extLst>
              <a:ext uri="{FF2B5EF4-FFF2-40B4-BE49-F238E27FC236}">
                <a16:creationId xmlns:a16="http://schemas.microsoft.com/office/drawing/2014/main" id="{93290CBC-B7E8-4445-9FBA-EF5149C6A989}"/>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1619" name="Rectangle 6">
            <a:extLst>
              <a:ext uri="{FF2B5EF4-FFF2-40B4-BE49-F238E27FC236}">
                <a16:creationId xmlns:a16="http://schemas.microsoft.com/office/drawing/2014/main" id="{E1B05BF1-6F30-4016-B8FF-AE19FD937B2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FC88F6C-D02E-47D7-A803-793783AFF7E4}" type="slidenum">
              <a:rPr lang="en-US" altLang="en-US" sz="1200" b="0"/>
              <a:pPr>
                <a:spcBef>
                  <a:spcPct val="0"/>
                </a:spcBef>
                <a:buFontTx/>
                <a:buNone/>
              </a:pPr>
              <a:t>49</a:t>
            </a:fld>
            <a:endParaRPr lang="en-US" altLang="en-US" sz="1200" b="0"/>
          </a:p>
        </p:txBody>
      </p:sp>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November 2023</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5</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447800"/>
            <a:ext cx="9577064"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p>
        </p:txBody>
      </p:sp>
    </p:spTree>
    <p:extLst>
      <p:ext uri="{BB962C8B-B14F-4D97-AF65-F5344CB8AC3E}">
        <p14:creationId xmlns:p14="http://schemas.microsoft.com/office/powerpoint/2010/main" val="1654250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a:extLst>
              <a:ext uri="{FF2B5EF4-FFF2-40B4-BE49-F238E27FC236}">
                <a16:creationId xmlns:a16="http://schemas.microsoft.com/office/drawing/2014/main" id="{A9457049-8743-4769-8254-2998FAC932F7}"/>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3667" name="Rectangle 6">
            <a:extLst>
              <a:ext uri="{FF2B5EF4-FFF2-40B4-BE49-F238E27FC236}">
                <a16:creationId xmlns:a16="http://schemas.microsoft.com/office/drawing/2014/main" id="{D9E4BB7B-7DE3-4C25-BBBB-4D44068EDB5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C3502EF-A7AB-421D-8730-02604C652016}" type="slidenum">
              <a:rPr lang="en-US" altLang="en-US" sz="1200" b="0"/>
              <a:pPr>
                <a:spcBef>
                  <a:spcPct val="0"/>
                </a:spcBef>
                <a:buFontTx/>
                <a:buNone/>
              </a:pPr>
              <a:t>50</a:t>
            </a:fld>
            <a:endParaRPr lang="en-US" altLang="en-US" sz="1200" b="0"/>
          </a:p>
        </p:txBody>
      </p:sp>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November 2023</a:t>
            </a:r>
            <a:endParaRPr lang="en-GB"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4EDF928C-6AB9-49D2-B747-99159D67AE6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5715" name="Rectangle 6">
            <a:extLst>
              <a:ext uri="{FF2B5EF4-FFF2-40B4-BE49-F238E27FC236}">
                <a16:creationId xmlns:a16="http://schemas.microsoft.com/office/drawing/2014/main" id="{78F728EA-2926-46F4-ADBD-1343E647443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B9257F6-B3F4-44E9-A562-05FC3A8245C3}" type="slidenum">
              <a:rPr lang="en-US" altLang="en-US" sz="1200" b="0"/>
              <a:pPr>
                <a:spcBef>
                  <a:spcPct val="0"/>
                </a:spcBef>
                <a:buFontTx/>
                <a:buNone/>
              </a:pPr>
              <a:t>51</a:t>
            </a:fld>
            <a:endParaRPr lang="en-US" altLang="en-US" sz="1200" b="0"/>
          </a:p>
        </p:txBody>
      </p:sp>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November 2023</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a:extLst>
              <a:ext uri="{FF2B5EF4-FFF2-40B4-BE49-F238E27FC236}">
                <a16:creationId xmlns:a16="http://schemas.microsoft.com/office/drawing/2014/main" id="{34C30973-F5F2-4A18-BE2E-6A758ABE27C8}"/>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7763" name="Rectangle 6">
            <a:extLst>
              <a:ext uri="{FF2B5EF4-FFF2-40B4-BE49-F238E27FC236}">
                <a16:creationId xmlns:a16="http://schemas.microsoft.com/office/drawing/2014/main" id="{AA756BB8-2D2C-4AC1-8C94-8EB98299E5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BFEB59E-2EBC-4C27-B173-0AB93EB70B9A}" type="slidenum">
              <a:rPr lang="en-US" altLang="en-US" sz="1200" b="0"/>
              <a:pPr>
                <a:spcBef>
                  <a:spcPct val="0"/>
                </a:spcBef>
                <a:buFontTx/>
                <a:buNone/>
              </a:pPr>
              <a:t>52</a:t>
            </a:fld>
            <a:endParaRPr lang="en-US" altLang="en-US" sz="1200" b="0"/>
          </a:p>
        </p:txBody>
      </p:sp>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5">
            <a:extLst>
              <a:ext uri="{FF2B5EF4-FFF2-40B4-BE49-F238E27FC236}">
                <a16:creationId xmlns:a16="http://schemas.microsoft.com/office/drawing/2014/main" id="{899BF18A-7AB7-4C4B-A291-14015AB3C8B7}"/>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9811" name="Rectangle 6">
            <a:extLst>
              <a:ext uri="{FF2B5EF4-FFF2-40B4-BE49-F238E27FC236}">
                <a16:creationId xmlns:a16="http://schemas.microsoft.com/office/drawing/2014/main" id="{E7EF20F2-7CA5-42EA-9E21-347A29C38A4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3D64FAB-D7D5-471F-91D2-2C915CA3419B}" type="slidenum">
              <a:rPr lang="en-US" altLang="en-US" sz="1200" b="0"/>
              <a:pPr>
                <a:spcBef>
                  <a:spcPct val="0"/>
                </a:spcBef>
                <a:buFontTx/>
                <a:buNone/>
              </a:pPr>
              <a:t>53</a:t>
            </a:fld>
            <a:endParaRPr lang="en-US" altLang="en-US" sz="1200" b="0"/>
          </a:p>
        </p:txBody>
      </p:sp>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5">
            <a:extLst>
              <a:ext uri="{FF2B5EF4-FFF2-40B4-BE49-F238E27FC236}">
                <a16:creationId xmlns:a16="http://schemas.microsoft.com/office/drawing/2014/main" id="{F01F3F3A-5954-41B2-A96E-DA16196EF73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1859" name="Rectangle 6">
            <a:extLst>
              <a:ext uri="{FF2B5EF4-FFF2-40B4-BE49-F238E27FC236}">
                <a16:creationId xmlns:a16="http://schemas.microsoft.com/office/drawing/2014/main" id="{24799463-C2E8-4163-9F7D-4840B440C2E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32A809-C9B1-491F-AF9C-49BA9DB17A95}" type="slidenum">
              <a:rPr lang="en-US" altLang="en-US" sz="1200" b="0"/>
              <a:pPr>
                <a:spcBef>
                  <a:spcPct val="0"/>
                </a:spcBef>
                <a:buFontTx/>
                <a:buNone/>
              </a:pPr>
              <a:t>54</a:t>
            </a:fld>
            <a:endParaRPr lang="en-US" altLang="en-US" sz="1200" b="0"/>
          </a:p>
        </p:txBody>
      </p:sp>
      <p:sp>
        <p:nvSpPr>
          <p:cNvPr id="121860" name="Title 1">
            <a:extLst>
              <a:ext uri="{FF2B5EF4-FFF2-40B4-BE49-F238E27FC236}">
                <a16:creationId xmlns:a16="http://schemas.microsoft.com/office/drawing/2014/main" id="{02037C2A-4BBE-4148-9B57-9492C4C3F450}"/>
              </a:ext>
            </a:extLst>
          </p:cNvPr>
          <p:cNvSpPr>
            <a:spLocks noGrp="1" noChangeArrowheads="1"/>
          </p:cNvSpPr>
          <p:nvPr>
            <p:ph type="title"/>
          </p:nvPr>
        </p:nvSpPr>
        <p:spPr/>
        <p:txBody>
          <a:bodyPr/>
          <a:lstStyle/>
          <a:p>
            <a:r>
              <a:rPr lang="en-GB" altLang="en-US"/>
              <a:t>What are my rights/obligations?</a:t>
            </a:r>
            <a:endParaRPr lang="en-US" altLang="en-US"/>
          </a:p>
        </p:txBody>
      </p:sp>
      <p:sp>
        <p:nvSpPr>
          <p:cNvPr id="121861" name="Content Placeholder 2">
            <a:extLst>
              <a:ext uri="{FF2B5EF4-FFF2-40B4-BE49-F238E27FC236}">
                <a16:creationId xmlns:a16="http://schemas.microsoft.com/office/drawing/2014/main" id="{F0A809C8-00F3-4311-8F01-9942A302AB2E}"/>
              </a:ext>
            </a:extLst>
          </p:cNvPr>
          <p:cNvSpPr>
            <a:spLocks noGrp="1" noChangeArrowheads="1"/>
          </p:cNvSpPr>
          <p:nvPr>
            <p:ph idx="1"/>
          </p:nvPr>
        </p:nvSpPr>
        <p:spPr>
          <a:xfrm>
            <a:off x="914401" y="1524000"/>
            <a:ext cx="10475384" cy="4419600"/>
          </a:xfrm>
        </p:spPr>
        <p:txBody>
          <a:bodyPr/>
          <a:lstStyle/>
          <a:p>
            <a:r>
              <a:rPr lang="en-GB" altLang="en-US" dirty="0"/>
              <a:t>As a new participant, aspirant, potential-voter or voter</a:t>
            </a:r>
          </a:p>
          <a:p>
            <a:pPr lvl="1"/>
            <a:r>
              <a:rPr lang="en-GB" altLang="en-US" i="1" dirty="0"/>
              <a:t>Must</a:t>
            </a:r>
            <a:r>
              <a:rPr lang="en-GB" altLang="en-US" dirty="0"/>
              <a:t> record attendance and affiliation during meeting</a:t>
            </a:r>
          </a:p>
          <a:p>
            <a:pPr lvl="1"/>
            <a:r>
              <a:rPr lang="en-GB" altLang="en-US" i="1" dirty="0"/>
              <a:t>Can</a:t>
            </a:r>
            <a:r>
              <a:rPr lang="en-GB" altLang="en-US" dirty="0"/>
              <a:t> vote in Study Groups and in straw polls (i.e., informal votes) in other groups</a:t>
            </a:r>
          </a:p>
          <a:p>
            <a:pPr lvl="1"/>
            <a:endParaRPr lang="en-GB" altLang="en-US" dirty="0"/>
          </a:p>
          <a:p>
            <a:r>
              <a:rPr lang="en-GB" altLang="en-US" dirty="0"/>
              <a:t>As an aspirant, potential-voter or voter</a:t>
            </a:r>
          </a:p>
          <a:p>
            <a:pPr lvl="1"/>
            <a:r>
              <a:rPr lang="en-GB" altLang="en-US" i="1" dirty="0"/>
              <a:t>Can</a:t>
            </a:r>
            <a:r>
              <a:rPr lang="en-GB" altLang="en-US" dirty="0"/>
              <a:t> access any 802.11 WG reflector on request</a:t>
            </a:r>
          </a:p>
          <a:p>
            <a:pPr lvl="1"/>
            <a:r>
              <a:rPr lang="en-GB" altLang="en-US" i="1" dirty="0"/>
              <a:t>Can</a:t>
            </a:r>
            <a:r>
              <a:rPr lang="en-GB" altLang="en-US" dirty="0"/>
              <a:t> have access to the 802.11 member’s private area,  containing drafts and balloting materials</a:t>
            </a:r>
          </a:p>
          <a:p>
            <a:pPr lvl="1"/>
            <a:endParaRPr lang="en-GB" altLang="en-US" dirty="0"/>
          </a:p>
          <a:p>
            <a:r>
              <a:rPr lang="en-GB" altLang="en-US" dirty="0"/>
              <a:t>As a voter</a:t>
            </a:r>
          </a:p>
          <a:p>
            <a:pPr lvl="1"/>
            <a:r>
              <a:rPr lang="en-GB" altLang="en-US" i="1" dirty="0"/>
              <a:t>Can</a:t>
            </a:r>
            <a:r>
              <a:rPr lang="en-GB" altLang="en-US" dirty="0"/>
              <a:t> vote in any 802.11 group, including formal motions and straw polls</a:t>
            </a:r>
          </a:p>
          <a:p>
            <a:pPr lvl="1"/>
            <a:r>
              <a:rPr lang="en-GB" altLang="en-US" i="1" dirty="0"/>
              <a:t>Must</a:t>
            </a:r>
            <a:r>
              <a:rPr lang="en-GB" altLang="en-US" dirty="0"/>
              <a:t> vote in mandatory 802.11 WG ballots</a:t>
            </a:r>
            <a:endParaRPr lang="en-US" altLang="en-US" dirty="0"/>
          </a:p>
        </p:txBody>
      </p:sp>
      <p:sp>
        <p:nvSpPr>
          <p:cNvPr id="2" name="Date Placeholder 1">
            <a:extLst>
              <a:ext uri="{FF2B5EF4-FFF2-40B4-BE49-F238E27FC236}">
                <a16:creationId xmlns:a16="http://schemas.microsoft.com/office/drawing/2014/main" id="{419A4CD6-FB1A-4CC2-8003-8967FAF755FB}"/>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November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266105538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5">
            <a:extLst>
              <a:ext uri="{FF2B5EF4-FFF2-40B4-BE49-F238E27FC236}">
                <a16:creationId xmlns:a16="http://schemas.microsoft.com/office/drawing/2014/main" id="{300C98F1-AE89-45D9-9B7C-93310DA56D03}"/>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3907" name="Rectangle 6">
            <a:extLst>
              <a:ext uri="{FF2B5EF4-FFF2-40B4-BE49-F238E27FC236}">
                <a16:creationId xmlns:a16="http://schemas.microsoft.com/office/drawing/2014/main" id="{B33585A5-BD52-489B-89BD-0DD79AF8984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5C80CAE-DD2C-4947-8541-17AAC7DCE4A8}" type="slidenum">
              <a:rPr lang="en-US" altLang="en-US" sz="1200" b="0"/>
              <a:pPr>
                <a:spcBef>
                  <a:spcPct val="0"/>
                </a:spcBef>
                <a:buFontTx/>
                <a:buNone/>
              </a:pPr>
              <a:t>56</a:t>
            </a:fld>
            <a:endParaRPr lang="en-US" altLang="en-US" sz="1200" b="0"/>
          </a:p>
        </p:txBody>
      </p:sp>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a:extLst>
              <a:ext uri="{FF2B5EF4-FFF2-40B4-BE49-F238E27FC236}">
                <a16:creationId xmlns:a16="http://schemas.microsoft.com/office/drawing/2014/main" id="{DE13272D-DC77-45CB-9949-524998C64329}"/>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2099" name="Rectangle 6">
            <a:extLst>
              <a:ext uri="{FF2B5EF4-FFF2-40B4-BE49-F238E27FC236}">
                <a16:creationId xmlns:a16="http://schemas.microsoft.com/office/drawing/2014/main" id="{40DE8829-4C31-47D4-BBA1-DDEE4F2CC7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AE66085-F061-4DA2-BFCB-A4725735CCD3}" type="slidenum">
              <a:rPr lang="en-US" altLang="en-US" sz="1200" b="0"/>
              <a:pPr>
                <a:spcBef>
                  <a:spcPct val="0"/>
                </a:spcBef>
                <a:buFontTx/>
                <a:buNone/>
              </a:pPr>
              <a:t>57</a:t>
            </a:fld>
            <a:endParaRPr lang="en-US" altLang="en-US" sz="1200" b="0"/>
          </a:p>
        </p:txBody>
      </p:sp>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a:extLst>
              <a:ext uri="{FF2B5EF4-FFF2-40B4-BE49-F238E27FC236}">
                <a16:creationId xmlns:a16="http://schemas.microsoft.com/office/drawing/2014/main" id="{1EF61159-FA8B-4B8E-ACA0-CDA0116615F1}"/>
              </a:ext>
            </a:extLst>
          </p:cNvPr>
          <p:cNvSpPr>
            <a:spLocks noGrp="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134149" name="Slide Number Placeholder 1">
            <a:extLst>
              <a:ext uri="{FF2B5EF4-FFF2-40B4-BE49-F238E27FC236}">
                <a16:creationId xmlns:a16="http://schemas.microsoft.com/office/drawing/2014/main" id="{8C27F6FC-109E-463A-BC6E-04D4D74C12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270689-3963-4FE3-B178-A60BF686FF11}" type="slidenum">
              <a:rPr lang="en-US" altLang="en-US" sz="1200" b="0"/>
              <a:pPr>
                <a:spcBef>
                  <a:spcPct val="0"/>
                </a:spcBef>
                <a:buFontTx/>
                <a:buNone/>
              </a:pPr>
              <a:t>58</a:t>
            </a:fld>
            <a:endParaRPr lang="en-US" altLang="en-US" sz="1200" b="0"/>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5">
            <a:extLst>
              <a:ext uri="{FF2B5EF4-FFF2-40B4-BE49-F238E27FC236}">
                <a16:creationId xmlns:a16="http://schemas.microsoft.com/office/drawing/2014/main" id="{23ECC94E-2B58-4CFD-9324-475B2033176B}"/>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8003" name="Rectangle 6">
            <a:extLst>
              <a:ext uri="{FF2B5EF4-FFF2-40B4-BE49-F238E27FC236}">
                <a16:creationId xmlns:a16="http://schemas.microsoft.com/office/drawing/2014/main" id="{25F42704-AF6D-4EAF-9598-CC1FCF5C56D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5D0AFCC-982C-44D8-8F3A-8BAB6B31F392}" type="slidenum">
              <a:rPr lang="en-US" altLang="en-US" sz="1200" b="0"/>
              <a:pPr>
                <a:spcBef>
                  <a:spcPct val="0"/>
                </a:spcBef>
                <a:buFontTx/>
                <a:buNone/>
              </a:pPr>
              <a:t>59</a:t>
            </a:fld>
            <a:endParaRPr lang="en-US" altLang="en-US" sz="1200" b="0"/>
          </a:p>
        </p:txBody>
      </p:sp>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F48E6C22-8034-46ED-8244-1DCB36D77D51}"/>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31747" name="Rectangle 6">
            <a:extLst>
              <a:ext uri="{FF2B5EF4-FFF2-40B4-BE49-F238E27FC236}">
                <a16:creationId xmlns:a16="http://schemas.microsoft.com/office/drawing/2014/main" id="{67A433A6-95BB-4588-86F0-C73940F1C8F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7EA9383-D8E8-4D6B-BC13-DB6130CD5000}" type="slidenum">
              <a:rPr lang="en-US" altLang="en-US" sz="1200" b="0"/>
              <a:pPr>
                <a:spcBef>
                  <a:spcPct val="0"/>
                </a:spcBef>
                <a:buFontTx/>
                <a:buNone/>
              </a:pPr>
              <a:t>6</a:t>
            </a:fld>
            <a:endParaRPr lang="en-US" altLang="en-US" sz="1200" b="0"/>
          </a:p>
        </p:txBody>
      </p:sp>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a:extLst>
              <a:ext uri="{FF2B5EF4-FFF2-40B4-BE49-F238E27FC236}">
                <a16:creationId xmlns:a16="http://schemas.microsoft.com/office/drawing/2014/main" id="{453DD297-CF71-4167-A197-0E34C660F55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0051" name="Rectangle 6">
            <a:extLst>
              <a:ext uri="{FF2B5EF4-FFF2-40B4-BE49-F238E27FC236}">
                <a16:creationId xmlns:a16="http://schemas.microsoft.com/office/drawing/2014/main" id="{4DF5929E-3D05-4BF8-BE26-68569D1BB5B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AABAB2D-5B06-47A1-B325-EF0AB195132D}" type="slidenum">
              <a:rPr lang="en-US" altLang="en-US" sz="1200" b="0"/>
              <a:pPr>
                <a:spcBef>
                  <a:spcPct val="0"/>
                </a:spcBef>
                <a:buFontTx/>
                <a:buNone/>
              </a:pPr>
              <a:t>60</a:t>
            </a:fld>
            <a:endParaRPr lang="en-US" altLang="en-US" sz="1200" b="0"/>
          </a:p>
        </p:txBody>
      </p:sp>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sp>
        <p:nvSpPr>
          <p:cNvPr id="125956" name="Rectangle 5">
            <a:extLst>
              <a:ext uri="{FF2B5EF4-FFF2-40B4-BE49-F238E27FC236}">
                <a16:creationId xmlns:a16="http://schemas.microsoft.com/office/drawing/2014/main" id="{246D18C1-A070-45F9-9F33-D0E3A3A33D1F}"/>
              </a:ext>
            </a:extLst>
          </p:cNvPr>
          <p:cNvSpPr>
            <a:spLocks noGrp="1" noChangeArrowheads="1"/>
          </p:cNvSpPr>
          <p:nvPr>
            <p:ph type="ftr" sz="quarter" idx="11"/>
          </p:nvPr>
        </p:nvSpPr>
        <p:spPr>
          <a:xfrm>
            <a:off x="7924800" y="6500834"/>
            <a:ext cx="34649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5957" name="Rectangle 6">
            <a:extLst>
              <a:ext uri="{FF2B5EF4-FFF2-40B4-BE49-F238E27FC236}">
                <a16:creationId xmlns:a16="http://schemas.microsoft.com/office/drawing/2014/main" id="{7381A233-ACCE-4337-9EED-8620CCE25B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8F6515-57D6-4D77-A8DA-C1EF426375E1}" type="slidenum">
              <a:rPr lang="en-US" altLang="en-US" sz="1200" b="0"/>
              <a:pPr>
                <a:spcBef>
                  <a:spcPct val="0"/>
                </a:spcBef>
                <a:buFontTx/>
                <a:buNone/>
              </a:pPr>
              <a:t>61</a:t>
            </a:fld>
            <a:endParaRPr lang="en-US" altLang="en-US" sz="1200" b="0"/>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
            <a:extLst>
              <a:ext uri="{FF2B5EF4-FFF2-40B4-BE49-F238E27FC236}">
                <a16:creationId xmlns:a16="http://schemas.microsoft.com/office/drawing/2014/main" id="{669F39B6-1DEC-4F49-92E2-A692B5C6C9D2}"/>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40291" name="Rectangle 6">
            <a:extLst>
              <a:ext uri="{FF2B5EF4-FFF2-40B4-BE49-F238E27FC236}">
                <a16:creationId xmlns:a16="http://schemas.microsoft.com/office/drawing/2014/main" id="{8B2A2D7C-E96E-4075-9BDE-A8670859FD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97000D-73CD-4334-8B1A-953047CA5E0F}" type="slidenum">
              <a:rPr lang="en-US" altLang="en-US" sz="1200" b="0"/>
              <a:pPr>
                <a:spcBef>
                  <a:spcPct val="0"/>
                </a:spcBef>
                <a:buFontTx/>
                <a:buNone/>
              </a:pPr>
              <a:t>62</a:t>
            </a:fld>
            <a:endParaRPr lang="en-US" altLang="en-US" sz="1200" b="0"/>
          </a:p>
        </p:txBody>
      </p:sp>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November 2023</a:t>
            </a:r>
            <a:endParaRPr lang="en-GB"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63</a:t>
            </a:fld>
            <a:endParaRPr lang="en-US"/>
          </a:p>
        </p:txBody>
      </p:sp>
    </p:spTree>
    <p:extLst>
      <p:ext uri="{BB962C8B-B14F-4D97-AF65-F5344CB8AC3E}">
        <p14:creationId xmlns:p14="http://schemas.microsoft.com/office/powerpoint/2010/main" val="37839993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64</a:t>
            </a:fld>
            <a:endParaRPr lang="en-US"/>
          </a:p>
        </p:txBody>
      </p:sp>
    </p:spTree>
    <p:extLst>
      <p:ext uri="{BB962C8B-B14F-4D97-AF65-F5344CB8AC3E}">
        <p14:creationId xmlns:p14="http://schemas.microsoft.com/office/powerpoint/2010/main" val="3733953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7</a:t>
            </a:fld>
            <a:endParaRPr lang="en-US" dirty="0">
              <a:solidFill>
                <a:schemeClr val="tx1"/>
              </a:solidFill>
            </a:endParaRP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26" name="Rectangle 4">
            <a:extLst>
              <a:ext uri="{FF2B5EF4-FFF2-40B4-BE49-F238E27FC236}">
                <a16:creationId xmlns:a16="http://schemas.microsoft.com/office/drawing/2014/main" id="{4843D028-F5BE-8F92-84E8-F72FDB1123CC}"/>
              </a:ext>
            </a:extLst>
          </p:cNvPr>
          <p:cNvSpPr txBox="1">
            <a:spLocks noChangeArrowheads="1"/>
          </p:cNvSpPr>
          <p:nvPr/>
        </p:nvSpPr>
        <p:spPr>
          <a:xfrm>
            <a:off x="839416" y="29423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2023</a:t>
            </a:r>
          </a:p>
        </p:txBody>
      </p:sp>
      <p:sp>
        <p:nvSpPr>
          <p:cNvPr id="3" name="Date Placeholder 2">
            <a:extLst>
              <a:ext uri="{FF2B5EF4-FFF2-40B4-BE49-F238E27FC236}">
                <a16:creationId xmlns:a16="http://schemas.microsoft.com/office/drawing/2014/main" id="{47B6619E-2AD9-59DA-15D4-A0A43EAED987}"/>
              </a:ext>
            </a:extLst>
          </p:cNvPr>
          <p:cNvSpPr>
            <a:spLocks noGrp="1"/>
          </p:cNvSpPr>
          <p:nvPr>
            <p:ph type="dt" sz="half" idx="16"/>
          </p:nvPr>
        </p:nvSpPr>
        <p:spPr/>
        <p:txBody>
          <a:bodyPr/>
          <a:lstStyle/>
          <a:p>
            <a:pPr>
              <a:defRPr/>
            </a:pPr>
            <a:r>
              <a:rPr lang="en-US" dirty="0">
                <a:solidFill>
                  <a:prstClr val="black">
                    <a:tint val="75000"/>
                  </a:prstClr>
                </a:solidFill>
              </a:rPr>
              <a:t>November 2023</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p>
        </p:txBody>
      </p:sp>
      <p:sp>
        <p:nvSpPr>
          <p:cNvPr id="34853" name="Rectangle 5">
            <a:extLst>
              <a:ext uri="{FF2B5EF4-FFF2-40B4-BE49-F238E27FC236}">
                <a16:creationId xmlns:a16="http://schemas.microsoft.com/office/drawing/2014/main" id="{4CE015A5-DD22-4AE0-B7A4-CEA40622B93B}"/>
              </a:ext>
            </a:extLst>
          </p:cNvPr>
          <p:cNvSpPr>
            <a:spLocks noGrp="1" noChangeArrowheads="1"/>
          </p:cNvSpPr>
          <p:nvPr>
            <p:ph type="ftr" sz="quarter" idx="11"/>
          </p:nvPr>
        </p:nvSpPr>
        <p:spPr>
          <a:xfrm>
            <a:off x="7740652" y="6500834"/>
            <a:ext cx="3649134"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34854" name="Rectangle 6">
            <a:extLst>
              <a:ext uri="{FF2B5EF4-FFF2-40B4-BE49-F238E27FC236}">
                <a16:creationId xmlns:a16="http://schemas.microsoft.com/office/drawing/2014/main" id="{A263D5C4-7AA6-4866-BDF5-2362E697E0E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149085F-F0C0-4768-84BB-B225D3D29659}" type="slidenum">
              <a:rPr lang="en-US" altLang="en-US" sz="1200" b="0"/>
              <a:pPr>
                <a:spcBef>
                  <a:spcPct val="0"/>
                </a:spcBef>
                <a:buFontTx/>
                <a:buNone/>
              </a:pPr>
              <a:t>8</a:t>
            </a:fld>
            <a:endParaRPr lang="en-US" altLang="en-US" sz="1200" b="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xmlns:lc="http://schemas.openxmlformats.org/drawingml/2006/lockedCanvas">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9</a:t>
            </a:fld>
            <a:endParaRPr lang="en-US" dirty="0">
              <a:solidFill>
                <a:schemeClr val="tx1"/>
              </a:solidFill>
            </a:endParaRPr>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4" name="Rectangle 4">
            <a:extLst>
              <a:ext uri="{FF2B5EF4-FFF2-40B4-BE49-F238E27FC236}">
                <a16:creationId xmlns:a16="http://schemas.microsoft.com/office/drawing/2014/main" id="{9FB315E4-EA18-F064-08B5-C5CAEA67C98F}"/>
              </a:ext>
            </a:extLst>
          </p:cNvPr>
          <p:cNvSpPr txBox="1">
            <a:spLocks noChangeArrowheads="1"/>
          </p:cNvSpPr>
          <p:nvPr/>
        </p:nvSpPr>
        <p:spPr>
          <a:xfrm>
            <a:off x="855285" y="292069"/>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November 2023</a:t>
            </a:r>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56315519"/>
      </p:ext>
    </p:extLst>
  </p:cSld>
  <p:clrMapOvr>
    <a:masterClrMapping/>
  </p:clrMapOvr>
  <p:transition>
    <p:fade/>
  </p:transition>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TotalTime>
  <Words>7140</Words>
  <Application>Microsoft Office PowerPoint</Application>
  <PresentationFormat>Widescreen</PresentationFormat>
  <Paragraphs>1224</Paragraphs>
  <Slides>64</Slides>
  <Notes>51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4" baseType="lpstr">
      <vt:lpstr>Arial</vt:lpstr>
      <vt:lpstr>Calibri</vt:lpstr>
      <vt:lpstr>Helvetica</vt:lpstr>
      <vt:lpstr>Monotype Sorts</vt:lpstr>
      <vt:lpstr>Tahoma</vt:lpstr>
      <vt:lpstr>Times New Roman</vt:lpstr>
      <vt:lpstr>Wingdings</vt:lpstr>
      <vt:lpstr>Wingdings 2</vt:lpstr>
      <vt:lpstr>802-11 Theme</vt:lpstr>
      <vt:lpstr>Document</vt:lpstr>
      <vt:lpstr>IEEE 802.11 New Members Introduction</vt:lpstr>
      <vt:lpstr>PowerPoint Presentation</vt:lpstr>
      <vt:lpstr>Registration for the November IEEE 802 plenary session</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What are my rights/obligations?</vt:lpstr>
      <vt:lpstr>Votes and Responses</vt:lpstr>
      <vt:lpstr>Website membership list</vt:lpstr>
      <vt:lpstr>Email Reflectors</vt:lpstr>
      <vt:lpstr>Email Reflectors</vt:lpstr>
      <vt:lpstr>Documentation</vt:lpstr>
      <vt:lpstr>Documentation Generally</vt:lpstr>
      <vt:lpstr>Face to face meeting badges</vt:lpstr>
      <vt:lpstr>Thank you for attending. Questions ?</vt:lpstr>
      <vt:lpstr> Comment Resolution Resources</vt:lpstr>
      <vt:lpstr> Motion and other templates</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407</cp:revision>
  <cp:lastPrinted>2020-01-13T01:47:50Z</cp:lastPrinted>
  <dcterms:created xsi:type="dcterms:W3CDTF">2014-04-14T10:59:07Z</dcterms:created>
  <dcterms:modified xsi:type="dcterms:W3CDTF">2023-09-14T16:23:01Z</dcterms:modified>
  <cp:category>Report</cp:category>
</cp:coreProperties>
</file>