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4"/>
  </p:notesMasterIdLst>
  <p:handoutMasterIdLst>
    <p:handoutMasterId r:id="rId65"/>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281" r:id="rId62"/>
    <p:sldId id="307"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79" d="100"/>
          <a:sy n="79" d="100"/>
        </p:scale>
        <p:origin x="272" y="68"/>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25776"/>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a:t>March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62</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62</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802.11-23/0005r1</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2023</a:t>
            </a:r>
            <a:endParaRPr lang="en-US" altLang="en-US" sz="1400" dirty="0"/>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a:t>March 2023</a:t>
            </a:r>
            <a:endParaRPr lang="en-US" dirty="0"/>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a:t>March 2023</a:t>
            </a:r>
            <a:endParaRPr lang="en-US" dirty="0"/>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a:t>March 2023</a:t>
            </a:r>
            <a:endParaRPr lang="en-US" dirty="0"/>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a:t>March 2023</a:t>
            </a:r>
            <a:endParaRPr lang="en-US" dirty="0"/>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a:t>March 2023</a:t>
            </a:r>
            <a:endParaRPr lang="en-US" dirty="0"/>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a:t>March 2023</a:t>
            </a:r>
            <a:endParaRPr lang="en-US" dirty="0"/>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a:solidFill>
                  <a:prstClr val="black">
                    <a:tint val="75000"/>
                  </a:prstClr>
                </a:solidFill>
              </a:rPr>
              <a:t>March 2023</a:t>
            </a:r>
            <a:endParaRPr lang="en-US" dirty="0">
              <a:solidFill>
                <a:prstClr val="black">
                  <a:tint val="75000"/>
                </a:prstClr>
              </a:solidFill>
            </a:endParaRP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2023-03-12</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March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March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a:t>March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42399" y="4165170"/>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5460" y="235938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82439" y="4324413"/>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82439" y="3670731"/>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4978639" y="2020016"/>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a:t>March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a:t>March 2023</a:t>
            </a:r>
            <a:endParaRPr lang="en-US" dirty="0"/>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a:t>March 2023</a:t>
            </a:r>
            <a:endParaRPr lang="en-US" dirty="0"/>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a:t>March 2023</a:t>
            </a:r>
            <a:endParaRPr lang="en-US" dirty="0"/>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a:t>March 2023</a:t>
            </a:r>
            <a:endParaRPr lang="en-US" dirty="0"/>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March 12</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a:t>March 2023</a:t>
            </a:r>
            <a:endParaRPr lang="en-US" dirty="0"/>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a:t>March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802.11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March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https://cvent.me/AwPbAx</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a:t>March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March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a:t>March 2023</a:t>
            </a:r>
            <a:endParaRPr lang="en-US" dirty="0"/>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a:t>March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Technical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62</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a:t>March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a:solidFill>
                  <a:prstClr val="black">
                    <a:tint val="75000"/>
                  </a:prstClr>
                </a:solidFill>
              </a:rPr>
              <a:t>March 2023</a:t>
            </a:r>
            <a:endParaRPr lang="en-US" dirty="0">
              <a:solidFill>
                <a:prstClr val="black">
                  <a:tint val="75000"/>
                </a:prstClr>
              </a:solidFill>
            </a:endParaRP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endParaRPr lang="en-US" altLang="en-US" sz="1800" dirty="0"/>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A47E00D5-D83A-1033-6B86-C521E4F91821}"/>
              </a:ext>
            </a:extLst>
          </p:cNvPr>
          <p:cNvSpPr>
            <a:spLocks noGrp="1"/>
          </p:cNvSpPr>
          <p:nvPr>
            <p:ph type="dt" sz="half" idx="16"/>
          </p:nvPr>
        </p:nvSpPr>
        <p:spPr/>
        <p:txBody>
          <a:bodyPr/>
          <a:lstStyle/>
          <a:p>
            <a:pPr>
              <a:defRPr/>
            </a:pPr>
            <a:r>
              <a:rPr lang="en-US">
                <a:solidFill>
                  <a:prstClr val="black">
                    <a:tint val="75000"/>
                  </a:prstClr>
                </a:solidFill>
              </a:rPr>
              <a:t>March 2023</a:t>
            </a:r>
            <a:endParaRPr lang="en-US" dirty="0">
              <a:solidFill>
                <a:prstClr val="black">
                  <a:tint val="75000"/>
                </a:prstClr>
              </a:solidFill>
            </a:endParaRP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6881</Words>
  <Application>Microsoft Office PowerPoint</Application>
  <PresentationFormat>Widescreen</PresentationFormat>
  <Paragraphs>1194</Paragraphs>
  <Slides>62</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2"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March 802.11 plenary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cp:lastModifiedBy>
  <cp:revision>396</cp:revision>
  <cp:lastPrinted>2020-01-13T01:47:50Z</cp:lastPrinted>
  <dcterms:created xsi:type="dcterms:W3CDTF">2014-04-14T10:59:07Z</dcterms:created>
  <dcterms:modified xsi:type="dcterms:W3CDTF">2023-03-12T23:05:18Z</dcterms:modified>
  <cp:category>Report</cp:category>
</cp:coreProperties>
</file>