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64"/>
  </p:notesMasterIdLst>
  <p:handoutMasterIdLst>
    <p:handoutMasterId r:id="rId65"/>
  </p:handoutMasterIdLst>
  <p:sldIdLst>
    <p:sldId id="269" r:id="rId2"/>
    <p:sldId id="392" r:id="rId3"/>
    <p:sldId id="574" r:id="rId4"/>
    <p:sldId id="374" r:id="rId5"/>
    <p:sldId id="564" r:id="rId6"/>
    <p:sldId id="403" r:id="rId7"/>
    <p:sldId id="267" r:id="rId8"/>
    <p:sldId id="534" r:id="rId9"/>
    <p:sldId id="268" r:id="rId10"/>
    <p:sldId id="416" r:id="rId11"/>
    <p:sldId id="571" r:id="rId12"/>
    <p:sldId id="576" r:id="rId13"/>
    <p:sldId id="496" r:id="rId14"/>
    <p:sldId id="577" r:id="rId15"/>
    <p:sldId id="417" r:id="rId16"/>
    <p:sldId id="415" r:id="rId17"/>
    <p:sldId id="369" r:id="rId18"/>
    <p:sldId id="365" r:id="rId19"/>
    <p:sldId id="366" r:id="rId20"/>
    <p:sldId id="367" r:id="rId21"/>
    <p:sldId id="405" r:id="rId22"/>
    <p:sldId id="376" r:id="rId23"/>
    <p:sldId id="373" r:id="rId24"/>
    <p:sldId id="418" r:id="rId25"/>
    <p:sldId id="419" r:id="rId26"/>
    <p:sldId id="371" r:id="rId27"/>
    <p:sldId id="288" r:id="rId28"/>
    <p:sldId id="285" r:id="rId29"/>
    <p:sldId id="286" r:id="rId30"/>
    <p:sldId id="284" r:id="rId31"/>
    <p:sldId id="566" r:id="rId32"/>
    <p:sldId id="283" r:id="rId33"/>
    <p:sldId id="567" r:id="rId34"/>
    <p:sldId id="430" r:id="rId35"/>
    <p:sldId id="287" r:id="rId36"/>
    <p:sldId id="565" r:id="rId37"/>
    <p:sldId id="289" r:id="rId38"/>
    <p:sldId id="572" r:id="rId39"/>
    <p:sldId id="569" r:id="rId40"/>
    <p:sldId id="568" r:id="rId41"/>
    <p:sldId id="324" r:id="rId42"/>
    <p:sldId id="570" r:id="rId43"/>
    <p:sldId id="323" r:id="rId44"/>
    <p:sldId id="280" r:id="rId45"/>
    <p:sldId id="340" r:id="rId46"/>
    <p:sldId id="346" r:id="rId47"/>
    <p:sldId id="347" r:id="rId48"/>
    <p:sldId id="348" r:id="rId49"/>
    <p:sldId id="349" r:id="rId50"/>
    <p:sldId id="350" r:id="rId51"/>
    <p:sldId id="351" r:id="rId52"/>
    <p:sldId id="290" r:id="rId53"/>
    <p:sldId id="438" r:id="rId54"/>
    <p:sldId id="372" r:id="rId55"/>
    <p:sldId id="618" r:id="rId56"/>
    <p:sldId id="341" r:id="rId57"/>
    <p:sldId id="326" r:id="rId58"/>
    <p:sldId id="423" r:id="rId59"/>
    <p:sldId id="377" r:id="rId60"/>
    <p:sldId id="306" r:id="rId61"/>
    <p:sldId id="281" r:id="rId62"/>
    <p:sldId id="307" r:id="rId6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69"/>
            <p14:sldId id="392"/>
            <p14:sldId id="574"/>
            <p14:sldId id="374"/>
            <p14:sldId id="564"/>
            <p14:sldId id="403"/>
            <p14:sldId id="267"/>
            <p14:sldId id="534"/>
            <p14:sldId id="268"/>
            <p14:sldId id="416"/>
            <p14:sldId id="571"/>
            <p14:sldId id="576"/>
            <p14:sldId id="496"/>
            <p14:sldId id="577"/>
            <p14:sldId id="417"/>
            <p14:sldId id="415"/>
            <p14:sldId id="369"/>
            <p14:sldId id="365"/>
            <p14:sldId id="366"/>
            <p14:sldId id="367"/>
            <p14:sldId id="405"/>
            <p14:sldId id="376"/>
            <p14:sldId id="373"/>
            <p14:sldId id="418"/>
            <p14:sldId id="419"/>
            <p14:sldId id="371"/>
            <p14:sldId id="288"/>
            <p14:sldId id="285"/>
            <p14:sldId id="286"/>
            <p14:sldId id="284"/>
            <p14:sldId id="566"/>
            <p14:sldId id="283"/>
            <p14:sldId id="567"/>
            <p14:sldId id="430"/>
            <p14:sldId id="287"/>
            <p14:sldId id="565"/>
            <p14:sldId id="289"/>
            <p14:sldId id="572"/>
            <p14:sldId id="569"/>
            <p14:sldId id="568"/>
            <p14:sldId id="324"/>
            <p14:sldId id="570"/>
            <p14:sldId id="323"/>
            <p14:sldId id="280"/>
            <p14:sldId id="340"/>
            <p14:sldId id="346"/>
            <p14:sldId id="347"/>
            <p14:sldId id="348"/>
            <p14:sldId id="349"/>
            <p14:sldId id="350"/>
            <p14:sldId id="351"/>
            <p14:sldId id="290"/>
            <p14:sldId id="438"/>
            <p14:sldId id="372"/>
            <p14:sldId id="618"/>
            <p14:sldId id="341"/>
            <p14:sldId id="326"/>
            <p14:sldId id="423"/>
            <p14:sldId id="377"/>
            <p14:sldId id="306"/>
          </p14:sldIdLst>
        </p14:section>
        <p14:section name="Monday" id="{4B7C112C-E236-4D4B-9841-D43330742BB2}">
          <p14:sldIdLst/>
        </p14:section>
        <p14:section name="Wednessday" id="{F21A492A-BA32-4758-8679-031504230AE7}">
          <p14:sldIdLst>
            <p14:sldId id="281"/>
            <p14:sldId id="307"/>
          </p14:sldIdLst>
        </p14:section>
        <p14:section name="Friday" id="{4BE27709-667B-4290-8292-4F4C0A5CE0BA}">
          <p14:sldIdLst/>
        </p14:section>
        <p14:section name="References" id="{03E33B6E-3194-4347-8B33-30FA8EACB3A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477" autoAdjust="0"/>
    <p:restoredTop sz="94694" autoAdjust="0"/>
  </p:normalViewPr>
  <p:slideViewPr>
    <p:cSldViewPr>
      <p:cViewPr varScale="1">
        <p:scale>
          <a:sx n="79" d="100"/>
          <a:sy n="79" d="100"/>
        </p:scale>
        <p:origin x="272" y="68"/>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sorterViewPr>
    <p:cViewPr varScale="1">
      <p:scale>
        <a:sx n="100" d="100"/>
        <a:sy n="100" d="100"/>
      </p:scale>
      <p:origin x="0" y="-25776"/>
    </p:cViewPr>
  </p:sorter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802.11-23/0005r1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2023</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802.11-23/0005r1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2023</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D6DB119-76AF-4AC2-B671-AEF479BE924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26627" name="Rectangle 3">
            <a:extLst>
              <a:ext uri="{FF2B5EF4-FFF2-40B4-BE49-F238E27FC236}">
                <a16:creationId xmlns:a16="http://schemas.microsoft.com/office/drawing/2014/main" id="{AFB5E80F-1444-4BAF-8D49-CA3569B19E1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26628" name="Rectangle 6">
            <a:extLst>
              <a:ext uri="{FF2B5EF4-FFF2-40B4-BE49-F238E27FC236}">
                <a16:creationId xmlns:a16="http://schemas.microsoft.com/office/drawing/2014/main" id="{A8113556-0749-4F03-BBEA-CAA9C690CCBC}"/>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26629" name="Rectangle 7">
            <a:extLst>
              <a:ext uri="{FF2B5EF4-FFF2-40B4-BE49-F238E27FC236}">
                <a16:creationId xmlns:a16="http://schemas.microsoft.com/office/drawing/2014/main" id="{6442AFC8-417D-4B67-B6D3-8BCB4445973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9C3F4-A58D-4F07-9A1D-A06E52B4214D}" type="slidenum">
              <a:rPr lang="en-US" altLang="en-US" sz="1200" b="0" smtClean="0"/>
              <a:pPr/>
              <a:t>1</a:t>
            </a:fld>
            <a:endParaRPr lang="en-US" altLang="en-US" sz="1200" b="0"/>
          </a:p>
        </p:txBody>
      </p:sp>
      <p:sp>
        <p:nvSpPr>
          <p:cNvPr id="26630" name="Rectangle 2">
            <a:extLst>
              <a:ext uri="{FF2B5EF4-FFF2-40B4-BE49-F238E27FC236}">
                <a16:creationId xmlns:a16="http://schemas.microsoft.com/office/drawing/2014/main" id="{107929A4-92CC-43DC-8A09-5D66211F1A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26631" name="Rectangle 3">
            <a:extLst>
              <a:ext uri="{FF2B5EF4-FFF2-40B4-BE49-F238E27FC236}">
                <a16:creationId xmlns:a16="http://schemas.microsoft.com/office/drawing/2014/main" id="{C0D5D59F-45AF-4277-880F-5EAF1239A40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26632" name="Rectangle 6">
            <a:extLst>
              <a:ext uri="{FF2B5EF4-FFF2-40B4-BE49-F238E27FC236}">
                <a16:creationId xmlns:a16="http://schemas.microsoft.com/office/drawing/2014/main" id="{01D8532A-F256-40C2-BE3A-92EEE8F5FC1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26633" name="Rectangle 7">
            <a:extLst>
              <a:ext uri="{FF2B5EF4-FFF2-40B4-BE49-F238E27FC236}">
                <a16:creationId xmlns:a16="http://schemas.microsoft.com/office/drawing/2014/main" id="{9786C1AB-5BB5-4973-AE5C-9ECC0F17CD0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C344F1C1-A2F8-41B5-ADCC-1C271D0DC5AC}" type="slidenum">
              <a:rPr lang="en-US" altLang="en-US" sz="1200" b="0"/>
              <a:pPr algn="r"/>
              <a:t>1</a:t>
            </a:fld>
            <a:endParaRPr lang="en-US" altLang="en-US" sz="1200" b="0"/>
          </a:p>
        </p:txBody>
      </p:sp>
      <p:sp>
        <p:nvSpPr>
          <p:cNvPr id="26634" name="Rectangle 2">
            <a:extLst>
              <a:ext uri="{FF2B5EF4-FFF2-40B4-BE49-F238E27FC236}">
                <a16:creationId xmlns:a16="http://schemas.microsoft.com/office/drawing/2014/main" id="{381A2DEE-E8F3-46E8-B824-86836894BCDB}"/>
              </a:ext>
            </a:extLst>
          </p:cNvPr>
          <p:cNvSpPr>
            <a:spLocks noGrp="1" noRot="1" noChangeAspect="1" noChangeArrowheads="1" noTextEdit="1"/>
          </p:cNvSpPr>
          <p:nvPr>
            <p:ph type="sldImg"/>
          </p:nvPr>
        </p:nvSpPr>
        <p:spPr>
          <a:ln/>
        </p:spPr>
      </p:sp>
      <p:sp>
        <p:nvSpPr>
          <p:cNvPr id="26635" name="Rectangle 3">
            <a:extLst>
              <a:ext uri="{FF2B5EF4-FFF2-40B4-BE49-F238E27FC236}">
                <a16:creationId xmlns:a16="http://schemas.microsoft.com/office/drawing/2014/main" id="{421B0DD6-968E-4506-B2FB-FCFD05B468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Shape 1">
            <a:extLst>
              <a:ext uri="{FF2B5EF4-FFF2-40B4-BE49-F238E27FC236}">
                <a16:creationId xmlns:a16="http://schemas.microsoft.com/office/drawing/2014/main" id="{98976A51-681B-4B2B-ACAC-1EA3E0C6D2BD}"/>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430AD702-32EF-4F8F-9D67-7AC7866F9EB1}" type="slidenum">
              <a:rPr lang="en-US" altLang="en-US" sz="1400">
                <a:solidFill>
                  <a:srgbClr val="FFFFFF"/>
                </a:solidFill>
                <a:latin typeface="Arial" panose="020B0604020202020204" pitchFamily="34" charset="0"/>
                <a:cs typeface="DejaVu Sans" charset="0"/>
              </a:rPr>
              <a:pPr algn="ctr" eaLnBrk="1" hangingPunct="1">
                <a:spcBef>
                  <a:spcPct val="0"/>
                </a:spcBef>
              </a:pPr>
              <a:t>10</a:t>
            </a:fld>
            <a:endParaRPr lang="en-US" altLang="en-US" sz="2400">
              <a:solidFill>
                <a:srgbClr val="000000"/>
              </a:solidFill>
              <a:latin typeface="Arial" panose="020B0604020202020204" pitchFamily="34" charset="0"/>
              <a:cs typeface="DejaVu Sans" charset="0"/>
            </a:endParaRPr>
          </a:p>
        </p:txBody>
      </p:sp>
      <p:sp>
        <p:nvSpPr>
          <p:cNvPr id="45059" name="CustomShape 2">
            <a:extLst>
              <a:ext uri="{FF2B5EF4-FFF2-40B4-BE49-F238E27FC236}">
                <a16:creationId xmlns:a16="http://schemas.microsoft.com/office/drawing/2014/main" id="{DE106745-A0A5-4892-95BA-88C6A628AEE8}"/>
              </a:ext>
            </a:extLst>
          </p:cNvPr>
          <p:cNvSpPr>
            <a:spLocks noChangeArrowheads="1"/>
          </p:cNvSpPr>
          <p:nvPr/>
        </p:nvSpPr>
        <p:spPr bwMode="auto">
          <a:xfrm>
            <a:off x="3884613" y="8977313"/>
            <a:ext cx="29718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0BC25447-09F7-4600-A4EB-2BAC4EE1CF56}" type="slidenum">
              <a:rPr lang="en-US" altLang="en-US">
                <a:solidFill>
                  <a:srgbClr val="000000"/>
                </a:solidFill>
                <a:latin typeface="Arial" panose="020B0604020202020204" pitchFamily="34" charset="0"/>
                <a:cs typeface="DejaVu Sans" charset="0"/>
              </a:rPr>
              <a:pPr algn="r" eaLnBrk="1" hangingPunct="1">
                <a:spcBef>
                  <a:spcPct val="0"/>
                </a:spcBef>
              </a:pPr>
              <a:t>10</a:t>
            </a:fld>
            <a:endParaRPr lang="en-US" altLang="en-US" sz="2400">
              <a:solidFill>
                <a:srgbClr val="000000"/>
              </a:solidFill>
              <a:latin typeface="Arial" panose="020B0604020202020204" pitchFamily="34" charset="0"/>
              <a:cs typeface="DejaVu Sans" charset="0"/>
            </a:endParaRPr>
          </a:p>
        </p:txBody>
      </p:sp>
      <p:sp>
        <p:nvSpPr>
          <p:cNvPr id="45060" name="CustomShape 3">
            <a:extLst>
              <a:ext uri="{FF2B5EF4-FFF2-40B4-BE49-F238E27FC236}">
                <a16:creationId xmlns:a16="http://schemas.microsoft.com/office/drawing/2014/main" id="{6C32E609-B282-4C9D-B86F-C22913316992}"/>
              </a:ext>
            </a:extLst>
          </p:cNvPr>
          <p:cNvSpPr>
            <a:spLocks noChangeArrowheads="1"/>
          </p:cNvSpPr>
          <p:nvPr/>
        </p:nvSpPr>
        <p:spPr bwMode="auto">
          <a:xfrm>
            <a:off x="1143000" y="708025"/>
            <a:ext cx="4572000" cy="3544888"/>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5061" name="PlaceHolder 4">
            <a:extLst>
              <a:ext uri="{FF2B5EF4-FFF2-40B4-BE49-F238E27FC236}">
                <a16:creationId xmlns:a16="http://schemas.microsoft.com/office/drawing/2014/main" id="{6876C6A3-1181-4337-BC61-F875F971144A}"/>
              </a:ext>
            </a:extLst>
          </p:cNvPr>
          <p:cNvSpPr>
            <a:spLocks noGrp="1"/>
          </p:cNvSpPr>
          <p:nvPr>
            <p:ph type="body" sz="quarter" idx="1"/>
          </p:nvPr>
        </p:nvSpPr>
        <p:spPr>
          <a:xfrm>
            <a:off x="685800" y="4489450"/>
            <a:ext cx="5486400" cy="4349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
        <p:nvSpPr>
          <p:cNvPr id="45062" name="Footer Placeholder 1">
            <a:extLst>
              <a:ext uri="{FF2B5EF4-FFF2-40B4-BE49-F238E27FC236}">
                <a16:creationId xmlns:a16="http://schemas.microsoft.com/office/drawing/2014/main" id="{7DC7442D-2377-4C24-B2CF-3D7594397725}"/>
              </a:ext>
            </a:extLst>
          </p:cNvPr>
          <p:cNvSpPr>
            <a:spLocks noGrp="1"/>
          </p:cNvSpPr>
          <p:nvPr>
            <p:ph type="ftr" sz="quarter" idx="4"/>
          </p:nvPr>
        </p:nvSpPr>
        <p:spPr>
          <a:xfrm>
            <a:off x="3789363" y="9001125"/>
            <a:ext cx="7913687" cy="369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Shape 1">
            <a:extLst>
              <a:ext uri="{FF2B5EF4-FFF2-40B4-BE49-F238E27FC236}">
                <a16:creationId xmlns:a16="http://schemas.microsoft.com/office/drawing/2014/main" id="{5B4F9000-671B-4FFF-8E7D-52B958867ED7}"/>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818D8AAF-E076-4B54-9EA6-AE04465882A8}" type="slidenum">
              <a:rPr lang="en-US" altLang="en-US" sz="1400">
                <a:solidFill>
                  <a:srgbClr val="FFFFFF"/>
                </a:solidFill>
                <a:latin typeface="Arial" panose="020B0604020202020204" pitchFamily="34" charset="0"/>
                <a:cs typeface="DejaVu Sans" charset="0"/>
              </a:rPr>
              <a:pPr algn="ct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3011" name="CustomShape 2">
            <a:extLst>
              <a:ext uri="{FF2B5EF4-FFF2-40B4-BE49-F238E27FC236}">
                <a16:creationId xmlns:a16="http://schemas.microsoft.com/office/drawing/2014/main" id="{3F2BF7A7-3503-47B0-BCB5-DCCEAA926FF7}"/>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1F175365-679E-40CE-BA89-24A46322B836}" type="slidenum">
              <a:rPr lang="en-US" altLang="en-US">
                <a:solidFill>
                  <a:srgbClr val="000000"/>
                </a:solidFill>
                <a:latin typeface="Arial" panose="020B0604020202020204" pitchFamily="34" charset="0"/>
                <a:cs typeface="DejaVu Sans" charset="0"/>
              </a:rPr>
              <a:pPr algn="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3012" name="CustomShape 3">
            <a:extLst>
              <a:ext uri="{FF2B5EF4-FFF2-40B4-BE49-F238E27FC236}">
                <a16:creationId xmlns:a16="http://schemas.microsoft.com/office/drawing/2014/main" id="{0EE0ADC8-E4F8-4AD9-BF2C-8D505BE4AF56}"/>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3013" name="PlaceHolder 4">
            <a:extLst>
              <a:ext uri="{FF2B5EF4-FFF2-40B4-BE49-F238E27FC236}">
                <a16:creationId xmlns:a16="http://schemas.microsoft.com/office/drawing/2014/main" id="{2F09AE43-3362-4908-9089-0F6A063FD6B2}"/>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extLst>
      <p:ext uri="{BB962C8B-B14F-4D97-AF65-F5344CB8AC3E}">
        <p14:creationId xmlns:p14="http://schemas.microsoft.com/office/powerpoint/2010/main" val="26070799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12</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4394914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13</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90972D54-B464-43D9-B2A4-24B7F4090A88}"/>
              </a:ext>
            </a:extLst>
          </p:cNvPr>
          <p:cNvSpPr txBox="1">
            <a:spLocks noGrp="1" noChangeArrowheads="1"/>
          </p:cNvSpPr>
          <p:nvPr/>
        </p:nvSpPr>
        <p:spPr bwMode="auto">
          <a:xfrm>
            <a:off x="4027488" y="88900"/>
            <a:ext cx="21859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802.11-11/0483r0</a:t>
            </a:r>
          </a:p>
        </p:txBody>
      </p:sp>
      <p:sp>
        <p:nvSpPr>
          <p:cNvPr id="49155" name="Rectangle 3">
            <a:extLst>
              <a:ext uri="{FF2B5EF4-FFF2-40B4-BE49-F238E27FC236}">
                <a16:creationId xmlns:a16="http://schemas.microsoft.com/office/drawing/2014/main" id="{903468A9-F545-4E1A-B178-254159A755E7}"/>
              </a:ext>
            </a:extLst>
          </p:cNvPr>
          <p:cNvSpPr txBox="1">
            <a:spLocks noGrp="1" noChangeArrowheads="1"/>
          </p:cNvSpPr>
          <p:nvPr/>
        </p:nvSpPr>
        <p:spPr bwMode="auto">
          <a:xfrm>
            <a:off x="646113" y="88900"/>
            <a:ext cx="74453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2011</a:t>
            </a:r>
          </a:p>
        </p:txBody>
      </p:sp>
      <p:sp>
        <p:nvSpPr>
          <p:cNvPr id="49156" name="Rectangle 6">
            <a:extLst>
              <a:ext uri="{FF2B5EF4-FFF2-40B4-BE49-F238E27FC236}">
                <a16:creationId xmlns:a16="http://schemas.microsoft.com/office/drawing/2014/main" id="{FB18DB11-CE3B-4037-8FE9-CE0C011E5D2F}"/>
              </a:ext>
            </a:extLst>
          </p:cNvPr>
          <p:cNvSpPr txBox="1">
            <a:spLocks noGrp="1" noChangeArrowheads="1"/>
          </p:cNvSpPr>
          <p:nvPr/>
        </p:nvSpPr>
        <p:spPr bwMode="auto">
          <a:xfrm>
            <a:off x="4173538" y="8856663"/>
            <a:ext cx="2039937"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457200" defTabSz="939800">
              <a:defRPr sz="2400" b="1">
                <a:solidFill>
                  <a:schemeClr val="tx1"/>
                </a:solidFill>
                <a:latin typeface="Times New Roman" panose="02020603050405020304" pitchFamily="18" charset="0"/>
              </a:defRPr>
            </a:lvl5pPr>
            <a:lvl6pPr marL="9144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1371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18288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22860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a:t>Bruce Kraemer (Marvell)</a:t>
            </a:r>
          </a:p>
        </p:txBody>
      </p:sp>
      <p:sp>
        <p:nvSpPr>
          <p:cNvPr id="49157" name="Rectangle 7">
            <a:extLst>
              <a:ext uri="{FF2B5EF4-FFF2-40B4-BE49-F238E27FC236}">
                <a16:creationId xmlns:a16="http://schemas.microsoft.com/office/drawing/2014/main" id="{1A8F5446-30FE-4A4D-8118-1AC1468729FE}"/>
              </a:ext>
            </a:extLst>
          </p:cNvPr>
          <p:cNvSpPr txBox="1">
            <a:spLocks noGrp="1" noChangeArrowheads="1"/>
          </p:cNvSpPr>
          <p:nvPr/>
        </p:nvSpPr>
        <p:spPr bwMode="auto">
          <a:xfrm>
            <a:off x="3279775" y="8856663"/>
            <a:ext cx="415925"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a:t>Page </a:t>
            </a:r>
            <a:fld id="{DF51F536-C7A9-429B-9C40-920CCC4D419A}" type="slidenum">
              <a:rPr lang="en-US" altLang="en-US" sz="1200"/>
              <a:pPr algn="r"/>
              <a:t>14</a:t>
            </a:fld>
            <a:endParaRPr lang="en-US" altLang="en-US" sz="1200"/>
          </a:p>
        </p:txBody>
      </p:sp>
      <p:sp>
        <p:nvSpPr>
          <p:cNvPr id="49158" name="Rectangle 2">
            <a:extLst>
              <a:ext uri="{FF2B5EF4-FFF2-40B4-BE49-F238E27FC236}">
                <a16:creationId xmlns:a16="http://schemas.microsoft.com/office/drawing/2014/main" id="{4B4150A4-078C-4C7E-9DF4-8FFFE0FA05BD}"/>
              </a:ext>
            </a:extLst>
          </p:cNvPr>
          <p:cNvSpPr>
            <a:spLocks noGrp="1" noRot="1" noChangeAspect="1" noChangeArrowheads="1" noTextEdit="1"/>
          </p:cNvSpPr>
          <p:nvPr>
            <p:ph type="sldImg"/>
          </p:nvPr>
        </p:nvSpPr>
        <p:spPr>
          <a:xfrm>
            <a:off x="382588" y="688975"/>
            <a:ext cx="6092825" cy="3427413"/>
          </a:xfrm>
          <a:ln/>
        </p:spPr>
      </p:sp>
      <p:sp>
        <p:nvSpPr>
          <p:cNvPr id="49159" name="Rectangle 3">
            <a:extLst>
              <a:ext uri="{FF2B5EF4-FFF2-40B4-BE49-F238E27FC236}">
                <a16:creationId xmlns:a16="http://schemas.microsoft.com/office/drawing/2014/main" id="{108F8584-5FB8-4199-A249-B2552508B8EE}"/>
              </a:ext>
            </a:extLst>
          </p:cNvPr>
          <p:cNvSpPr>
            <a:spLocks noGrp="1" noChangeArrowheads="1"/>
          </p:cNvSpPr>
          <p:nvPr>
            <p:ph type="body" idx="1"/>
          </p:nvPr>
        </p:nvSpPr>
        <p:spPr>
          <a:xfrm>
            <a:off x="685800" y="4343400"/>
            <a:ext cx="5486400" cy="4113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31351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EE284453-3146-4748-B903-41E270B2FA38}"/>
              </a:ext>
            </a:extLst>
          </p:cNvPr>
          <p:cNvSpPr>
            <a:spLocks noGrp="1" noRot="1" noChangeAspect="1" noChangeArrowheads="1" noTextEdit="1"/>
          </p:cNvSpPr>
          <p:nvPr>
            <p:ph type="sldImg"/>
          </p:nvPr>
        </p:nvSpPr>
        <p:spPr>
          <a:ln/>
        </p:spPr>
      </p:sp>
      <p:sp>
        <p:nvSpPr>
          <p:cNvPr id="51203" name="Notes Placeholder 2">
            <a:extLst>
              <a:ext uri="{FF2B5EF4-FFF2-40B4-BE49-F238E27FC236}">
                <a16:creationId xmlns:a16="http://schemas.microsoft.com/office/drawing/2014/main" id="{20DF7045-8754-4BBD-9BA1-3E6B5422347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51204" name="Header Placeholder 3">
            <a:extLst>
              <a:ext uri="{FF2B5EF4-FFF2-40B4-BE49-F238E27FC236}">
                <a16:creationId xmlns:a16="http://schemas.microsoft.com/office/drawing/2014/main" id="{381EF8E5-69F8-4437-B4EA-0B4B35FDD12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51205" name="Date Placeholder 4">
            <a:extLst>
              <a:ext uri="{FF2B5EF4-FFF2-40B4-BE49-F238E27FC236}">
                <a16:creationId xmlns:a16="http://schemas.microsoft.com/office/drawing/2014/main" id="{BA58289A-2E0B-4D99-9249-06193C2ECCD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51206" name="Footer Placeholder 5">
            <a:extLst>
              <a:ext uri="{FF2B5EF4-FFF2-40B4-BE49-F238E27FC236}">
                <a16:creationId xmlns:a16="http://schemas.microsoft.com/office/drawing/2014/main" id="{64527CEA-2709-45D2-BE26-B8669B4EAE96}"/>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51207" name="Slide Number Placeholder 6">
            <a:extLst>
              <a:ext uri="{FF2B5EF4-FFF2-40B4-BE49-F238E27FC236}">
                <a16:creationId xmlns:a16="http://schemas.microsoft.com/office/drawing/2014/main" id="{21AF3389-01F0-4E76-A359-270551DC3B5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82AA476E-8984-4258-8047-069B1172E0EE}" type="slidenum">
              <a:rPr lang="en-US" altLang="en-US" sz="1200" b="0" smtClean="0"/>
              <a:pPr/>
              <a:t>15</a:t>
            </a:fld>
            <a:endParaRPr lang="en-US" altLang="en-US" sz="1200" b="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DCA424BA-482F-4609-8805-8EF640419DE0}"/>
              </a:ext>
            </a:extLst>
          </p:cNvPr>
          <p:cNvSpPr>
            <a:spLocks noGrp="1" noChangeArrowheads="1"/>
          </p:cNvSpPr>
          <p:nvPr>
            <p:ph type="sldNum" sz="quarter" idx="5"/>
          </p:nvPr>
        </p:nvSpPr>
        <p:spPr>
          <a:xfrm>
            <a:off x="3600450" y="9001125"/>
            <a:ext cx="93663"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00DCA25A-5265-463A-B10E-B4052977B49E}" type="slidenum">
              <a:rPr lang="en-US" altLang="en-US" sz="1300" b="0" smtClean="0">
                <a:latin typeface="Arial" panose="020B0604020202020204" pitchFamily="34" charset="0"/>
                <a:ea typeface="MS PGothic" panose="020B0600070205080204" pitchFamily="34" charset="-128"/>
              </a:rPr>
              <a:pPr/>
              <a:t>16</a:t>
            </a:fld>
            <a:endParaRPr lang="en-US" altLang="en-US" sz="1300" b="0">
              <a:latin typeface="Arial" panose="020B0604020202020204" pitchFamily="34" charset="0"/>
              <a:ea typeface="MS PGothic" panose="020B0600070205080204" pitchFamily="34" charset="-128"/>
            </a:endParaRPr>
          </a:p>
        </p:txBody>
      </p:sp>
      <p:sp>
        <p:nvSpPr>
          <p:cNvPr id="53251" name="Rectangle 2">
            <a:extLst>
              <a:ext uri="{FF2B5EF4-FFF2-40B4-BE49-F238E27FC236}">
                <a16:creationId xmlns:a16="http://schemas.microsoft.com/office/drawing/2014/main" id="{3E9E43D5-2984-4A3B-934C-A10231D7DE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This chart illustrates the whole standards process in simplified form.  </a:t>
            </a:r>
          </a:p>
          <a:p>
            <a:pPr>
              <a:buFontTx/>
              <a:buChar char="•"/>
            </a:pPr>
            <a:r>
              <a:rPr lang="en-US" altLang="en-US" dirty="0">
                <a:ea typeface="MS PGothic" panose="020B0600070205080204" pitchFamily="34" charset="-128"/>
              </a:rPr>
              <a:t> Idea:  The idea for a standard is usually developed by a group of people, and the responsibility for the idea is assumed by the standards committee. The standards committee is usually a society or an existing standards committee.</a:t>
            </a:r>
          </a:p>
          <a:p>
            <a:pPr>
              <a:buFontTx/>
              <a:buChar char="•"/>
            </a:pPr>
            <a:r>
              <a:rPr lang="en-US" altLang="en-US" dirty="0">
                <a:ea typeface="MS PGothic" panose="020B0600070205080204" pitchFamily="34" charset="-128"/>
              </a:rPr>
              <a:t> Project Approval Process: This idea is then transferred onto a form called the Project Authorization Request (PAR) and submitted to the New Standards Committee (</a:t>
            </a:r>
            <a:r>
              <a:rPr lang="en-US" altLang="en-US" dirty="0" err="1">
                <a:ea typeface="MS PGothic" panose="020B0600070205080204" pitchFamily="34" charset="-128"/>
              </a:rPr>
              <a:t>NesCom</a:t>
            </a:r>
            <a:r>
              <a:rPr lang="en-US" altLang="en-US" dirty="0">
                <a:ea typeface="MS PGothic" panose="020B0600070205080204" pitchFamily="34" charset="-128"/>
              </a:rPr>
              <a:t>) for approval.</a:t>
            </a:r>
          </a:p>
          <a:p>
            <a:pPr>
              <a:buFontTx/>
              <a:buChar char="•"/>
            </a:pPr>
            <a:r>
              <a:rPr lang="en-US" altLang="en-US" dirty="0">
                <a:ea typeface="MS PGothic" panose="020B0600070205080204" pitchFamily="34" charset="-128"/>
              </a:rPr>
              <a:t> Develop draft standard: The draft is then developed and revised by the working group.</a:t>
            </a:r>
          </a:p>
          <a:p>
            <a:pPr>
              <a:buFontTx/>
              <a:buChar char="•"/>
            </a:pPr>
            <a:r>
              <a:rPr lang="en-US" altLang="en-US" dirty="0">
                <a:ea typeface="MS PGothic" panose="020B0600070205080204" pitchFamily="34" charset="-128"/>
              </a:rPr>
              <a:t> Ballot draft: When the draft work is finalized, the standards committee forms the balloting group and ballots the standard. </a:t>
            </a:r>
          </a:p>
          <a:p>
            <a:pPr>
              <a:buFontTx/>
              <a:buChar char="•"/>
            </a:pPr>
            <a:r>
              <a:rPr lang="en-US" altLang="en-US" dirty="0">
                <a:ea typeface="MS PGothic" panose="020B0600070205080204" pitchFamily="34" charset="-128"/>
              </a:rPr>
              <a:t> Standards Board Approval: After your ballot has achieved consensus, the draft then goes to the Review Committee (</a:t>
            </a:r>
            <a:r>
              <a:rPr lang="en-US" altLang="en-US" dirty="0" err="1">
                <a:ea typeface="MS PGothic" panose="020B0600070205080204" pitchFamily="34" charset="-128"/>
              </a:rPr>
              <a:t>RevCom</a:t>
            </a:r>
            <a:r>
              <a:rPr lang="en-US" altLang="en-US" dirty="0">
                <a:ea typeface="MS PGothic" panose="020B0600070205080204" pitchFamily="34" charset="-128"/>
              </a:rPr>
              <a:t>) and the Standards Board for approval. The amount of time from PAR to Board approval is 4 years (an extension can be made if absolutely necessary).</a:t>
            </a:r>
          </a:p>
          <a:p>
            <a:pPr>
              <a:buFontTx/>
              <a:buChar char="•"/>
            </a:pPr>
            <a:r>
              <a:rPr lang="en-US" altLang="en-US" dirty="0">
                <a:ea typeface="MS PGothic" panose="020B0600070205080204" pitchFamily="34" charset="-128"/>
              </a:rPr>
              <a:t> Publish Standard: The draft is then edited and formatted by an IEEE Project Editor and published.</a:t>
            </a:r>
          </a:p>
          <a:p>
            <a:pPr>
              <a:buFontTx/>
              <a:buChar char="•"/>
            </a:pPr>
            <a:r>
              <a:rPr lang="en-US" altLang="en-US" dirty="0">
                <a:ea typeface="MS PGothic" panose="020B0600070205080204" pitchFamily="34" charset="-128"/>
              </a:rPr>
              <a:t> The standard is valid for 10 years before it must be revised or withdrawn.</a:t>
            </a:r>
          </a:p>
          <a:p>
            <a:endParaRPr lang="en-US" altLang="en-US" dirty="0">
              <a:ea typeface="MS PGothic" panose="020B0600070205080204" pitchFamily="34" charset="-128"/>
            </a:endParaRPr>
          </a:p>
        </p:txBody>
      </p:sp>
      <p:sp>
        <p:nvSpPr>
          <p:cNvPr id="53252" name="Rectangle 3">
            <a:extLst>
              <a:ext uri="{FF2B5EF4-FFF2-40B4-BE49-F238E27FC236}">
                <a16:creationId xmlns:a16="http://schemas.microsoft.com/office/drawing/2014/main" id="{342802CB-1B37-4222-BF43-4D031854AF64}"/>
              </a:ext>
            </a:extLst>
          </p:cNvPr>
          <p:cNvSpPr>
            <a:spLocks noGrp="1" noRot="1" noChangeAspect="1" noChangeArrowheads="1" noTextEdit="1"/>
          </p:cNvSpPr>
          <p:nvPr>
            <p:ph type="sldImg"/>
          </p:nvPr>
        </p:nvSpPr>
        <p:spPr>
          <a:xfrm>
            <a:off x="361950" y="708025"/>
            <a:ext cx="6591300" cy="3708400"/>
          </a:xfrm>
          <a:ln cap="flat"/>
        </p:spPr>
      </p:sp>
      <p:sp>
        <p:nvSpPr>
          <p:cNvPr id="53253" name="Footer Placeholder 4">
            <a:extLst>
              <a:ext uri="{FF2B5EF4-FFF2-40B4-BE49-F238E27FC236}">
                <a16:creationId xmlns:a16="http://schemas.microsoft.com/office/drawing/2014/main" id="{0537AB03-1E52-4E2E-88FA-9F4738D9F62A}"/>
              </a:ext>
            </a:extLst>
          </p:cNvPr>
          <p:cNvSpPr>
            <a:spLocks noGrp="1"/>
          </p:cNvSpPr>
          <p:nvPr>
            <p:ph type="ftr" sz="quarter" idx="4"/>
          </p:nvPr>
        </p:nvSpPr>
        <p:spPr>
          <a:xfrm>
            <a:off x="3789363" y="9001125"/>
            <a:ext cx="2898775"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
        <p:nvSpPr>
          <p:cNvPr id="53254" name="Date Placeholder 1">
            <a:extLst>
              <a:ext uri="{FF2B5EF4-FFF2-40B4-BE49-F238E27FC236}">
                <a16:creationId xmlns:a16="http://schemas.microsoft.com/office/drawing/2014/main" id="{C76DA9AD-A6CE-4E08-A2E8-64873AD9D5D8}"/>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ja-JP" sz="1400"/>
              <a:t>March 2023</a:t>
            </a:r>
            <a:endParaRPr lang="en-GB" altLang="en-US" sz="1400"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E58FBB3D-8035-4FB9-85D9-CFE7A1EBB86B}"/>
              </a:ext>
            </a:extLst>
          </p:cNvPr>
          <p:cNvSpPr>
            <a:spLocks noGrp="1" noRot="1" noChangeAspect="1" noChangeArrowheads="1" noTextEdit="1"/>
          </p:cNvSpPr>
          <p:nvPr>
            <p:ph type="sldImg"/>
          </p:nvPr>
        </p:nvSpPr>
        <p:spPr>
          <a:ln/>
        </p:spPr>
      </p:sp>
      <p:sp>
        <p:nvSpPr>
          <p:cNvPr id="55299" name="Notes Placeholder 2">
            <a:extLst>
              <a:ext uri="{FF2B5EF4-FFF2-40B4-BE49-F238E27FC236}">
                <a16:creationId xmlns:a16="http://schemas.microsoft.com/office/drawing/2014/main" id="{B2B3D74E-1041-4EF4-90BE-186F7595C5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5300" name="Slide Number Placeholder 4">
            <a:extLst>
              <a:ext uri="{FF2B5EF4-FFF2-40B4-BE49-F238E27FC236}">
                <a16:creationId xmlns:a16="http://schemas.microsoft.com/office/drawing/2014/main" id="{0BAC0AD1-AD39-49EF-8FA1-4F10C1493F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B5B0BD7A-DA5E-4FEA-B187-D7FFD660FEB9}" type="slidenum">
              <a:rPr lang="en-GB" altLang="en-US" sz="1200" b="0" smtClean="0"/>
              <a:pPr/>
              <a:t>17</a:t>
            </a:fld>
            <a:endParaRPr lang="en-GB" altLang="en-US" sz="1200" b="0"/>
          </a:p>
        </p:txBody>
      </p:sp>
      <p:sp>
        <p:nvSpPr>
          <p:cNvPr id="55301" name="Footer Placeholder 5">
            <a:extLst>
              <a:ext uri="{FF2B5EF4-FFF2-40B4-BE49-F238E27FC236}">
                <a16:creationId xmlns:a16="http://schemas.microsoft.com/office/drawing/2014/main" id="{48EEFA54-6587-478C-B0EE-D8CC3FB02B7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99FFB905-14AD-47E0-B8B7-BAA1D4C7C7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FDE3232E-643F-4805-9021-17F50454F8A3}" type="slidenum">
              <a:rPr lang="en-US" altLang="en-US" sz="1300" b="0" smtClean="0">
                <a:latin typeface="Arial" panose="020B0604020202020204" pitchFamily="34" charset="0"/>
                <a:ea typeface="MS PGothic" panose="020B0600070205080204" pitchFamily="34" charset="-128"/>
              </a:rPr>
              <a:pPr/>
              <a:t>18</a:t>
            </a:fld>
            <a:endParaRPr lang="en-US" altLang="en-US" sz="1300" b="0">
              <a:latin typeface="Arial" panose="020B0604020202020204" pitchFamily="34" charset="0"/>
              <a:ea typeface="MS PGothic" panose="020B0600070205080204" pitchFamily="34" charset="-128"/>
            </a:endParaRPr>
          </a:p>
        </p:txBody>
      </p:sp>
      <p:sp>
        <p:nvSpPr>
          <p:cNvPr id="57347" name="Rectangle 2">
            <a:extLst>
              <a:ext uri="{FF2B5EF4-FFF2-40B4-BE49-F238E27FC236}">
                <a16:creationId xmlns:a16="http://schemas.microsoft.com/office/drawing/2014/main" id="{61D3C5B5-B36E-4838-B17C-8762F8EA29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Approval of a PAR means that the work is authorized by the IEEE-SA Standards Board</a:t>
            </a:r>
          </a:p>
          <a:p>
            <a:endParaRPr lang="en-US" altLang="en-US" dirty="0">
              <a:ea typeface="MS PGothic" panose="020B0600070205080204" pitchFamily="34" charset="-128"/>
            </a:endParaRPr>
          </a:p>
          <a:p>
            <a:r>
              <a:rPr lang="en-US" altLang="en-US" dirty="0">
                <a:ea typeface="MS PGothic" panose="020B0600070205080204" pitchFamily="34" charset="-128"/>
              </a:rPr>
              <a:t>The PAR is the means by which IEEE can extend the umbrella of indemnification (or protection) to its standards developers</a:t>
            </a:r>
          </a:p>
        </p:txBody>
      </p:sp>
      <p:sp>
        <p:nvSpPr>
          <p:cNvPr id="57348" name="Rectangle 3">
            <a:extLst>
              <a:ext uri="{FF2B5EF4-FFF2-40B4-BE49-F238E27FC236}">
                <a16:creationId xmlns:a16="http://schemas.microsoft.com/office/drawing/2014/main" id="{B3E8306E-953A-4CC4-999E-82BFAFD5DF32}"/>
              </a:ext>
            </a:extLst>
          </p:cNvPr>
          <p:cNvSpPr>
            <a:spLocks noGrp="1" noRot="1" noChangeAspect="1" noChangeArrowheads="1" noTextEdit="1"/>
          </p:cNvSpPr>
          <p:nvPr>
            <p:ph type="sldImg"/>
          </p:nvPr>
        </p:nvSpPr>
        <p:spPr>
          <a:xfrm>
            <a:off x="417513" y="696913"/>
            <a:ext cx="6480175" cy="3646487"/>
          </a:xfrm>
          <a:ln cap="flat"/>
        </p:spPr>
      </p:sp>
      <p:sp>
        <p:nvSpPr>
          <p:cNvPr id="57349" name="Footer Placeholder 4">
            <a:extLst>
              <a:ext uri="{FF2B5EF4-FFF2-40B4-BE49-F238E27FC236}">
                <a16:creationId xmlns:a16="http://schemas.microsoft.com/office/drawing/2014/main" id="{2AF1BC5E-0DFA-4426-BE79-7A0EFBABB178}"/>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036D0B8C-9B77-4FD8-85C1-4433BECB99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553F48A1-905A-4003-A16A-5C194C93BE82}" type="slidenum">
              <a:rPr lang="en-US" altLang="en-US" sz="1300" b="0" smtClean="0">
                <a:latin typeface="Arial" panose="020B0604020202020204" pitchFamily="34" charset="0"/>
                <a:ea typeface="MS PGothic" panose="020B0600070205080204" pitchFamily="34" charset="-128"/>
              </a:rPr>
              <a:pPr/>
              <a:t>19</a:t>
            </a:fld>
            <a:endParaRPr lang="en-US" altLang="en-US" sz="1300" b="0">
              <a:latin typeface="Arial" panose="020B0604020202020204" pitchFamily="34" charset="0"/>
              <a:ea typeface="MS PGothic" panose="020B0600070205080204" pitchFamily="34" charset="-128"/>
            </a:endParaRPr>
          </a:p>
        </p:txBody>
      </p:sp>
      <p:sp>
        <p:nvSpPr>
          <p:cNvPr id="59395" name="Rectangle 2">
            <a:extLst>
              <a:ext uri="{FF2B5EF4-FFF2-40B4-BE49-F238E27FC236}">
                <a16:creationId xmlns:a16="http://schemas.microsoft.com/office/drawing/2014/main" id="{F5D97599-AED5-45C0-AEE8-E2874E9558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a:ea typeface="MS PGothic" panose="020B0600070205080204" pitchFamily="34" charset="-128"/>
              </a:rPr>
              <a:t>Some tips for starting the development of your draft include the following:</a:t>
            </a:r>
          </a:p>
          <a:p>
            <a:r>
              <a:rPr lang="en-US" altLang="en-US">
                <a:ea typeface="MS PGothic" panose="020B0600070205080204" pitchFamily="34" charset="-128"/>
              </a:rPr>
              <a:t>• Develop an outline that will be used as key clauses.</a:t>
            </a:r>
          </a:p>
          <a:p>
            <a:r>
              <a:rPr lang="en-US" altLang="en-US">
                <a:ea typeface="MS PGothic" panose="020B0600070205080204" pitchFamily="34" charset="-128"/>
              </a:rPr>
              <a:t>• Divide up each topic or clause among working group members, preferably according to their experience.</a:t>
            </a:r>
          </a:p>
          <a:p>
            <a:r>
              <a:rPr lang="en-US" altLang="en-US">
                <a:ea typeface="MS PGothic" panose="020B0600070205080204" pitchFamily="34" charset="-128"/>
              </a:rPr>
              <a:t>• It is to your advantage to assign a working group member as a technical editor.  During the development process, the technical editor will ensure consistency and can gather and incorporate all contributions and comments.</a:t>
            </a:r>
          </a:p>
          <a:p>
            <a:r>
              <a:rPr lang="en-US" altLang="en-US">
                <a:ea typeface="MS PGothic" panose="020B0600070205080204" pitchFamily="34" charset="-128"/>
              </a:rPr>
              <a:t>• The working group meetings should only be used for reviewing important points in the draft and resolving areas of disagreement.</a:t>
            </a:r>
          </a:p>
          <a:p>
            <a:r>
              <a:rPr lang="en-US" altLang="en-US">
                <a:ea typeface="MS PGothic" panose="020B0600070205080204" pitchFamily="34" charset="-128"/>
              </a:rPr>
              <a:t>• Working with an IEEE Project Editor will expedite the project since the editor can flag items that could otherwise be slowed down by the IEEE-SA Standards Board during the approval process.</a:t>
            </a:r>
          </a:p>
          <a:p>
            <a:r>
              <a:rPr lang="en-US" altLang="en-US">
                <a:ea typeface="MS PGothic" panose="020B0600070205080204" pitchFamily="34" charset="-128"/>
              </a:rPr>
              <a:t>• Use the IEEE Standards Style Manual as the reference for document structure.</a:t>
            </a:r>
          </a:p>
        </p:txBody>
      </p:sp>
      <p:sp>
        <p:nvSpPr>
          <p:cNvPr id="59396" name="Rectangle 3">
            <a:extLst>
              <a:ext uri="{FF2B5EF4-FFF2-40B4-BE49-F238E27FC236}">
                <a16:creationId xmlns:a16="http://schemas.microsoft.com/office/drawing/2014/main" id="{CE176AD6-7A77-4193-A99A-C0D8CA9EC466}"/>
              </a:ext>
            </a:extLst>
          </p:cNvPr>
          <p:cNvSpPr>
            <a:spLocks noGrp="1" noRot="1" noChangeAspect="1" noChangeArrowheads="1" noTextEdit="1"/>
          </p:cNvSpPr>
          <p:nvPr>
            <p:ph type="sldImg"/>
          </p:nvPr>
        </p:nvSpPr>
        <p:spPr>
          <a:xfrm>
            <a:off x="417513" y="696913"/>
            <a:ext cx="6480175" cy="3646487"/>
          </a:xfrm>
          <a:ln cap="flat"/>
        </p:spPr>
      </p:sp>
      <p:sp>
        <p:nvSpPr>
          <p:cNvPr id="59397" name="Footer Placeholder 4">
            <a:extLst>
              <a:ext uri="{FF2B5EF4-FFF2-40B4-BE49-F238E27FC236}">
                <a16:creationId xmlns:a16="http://schemas.microsoft.com/office/drawing/2014/main" id="{94BE9D41-C071-47D9-AC9A-8193094CC25D}"/>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Shape 1">
            <a:extLst>
              <a:ext uri="{FF2B5EF4-FFF2-40B4-BE49-F238E27FC236}">
                <a16:creationId xmlns:a16="http://schemas.microsoft.com/office/drawing/2014/main" id="{9424C121-D333-492A-9E15-48FE37036868}"/>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B10D7648-6022-4A63-864E-AEAD7EBA555D}" type="slidenum">
              <a:rPr lang="en-US" altLang="en-US" sz="1400">
                <a:solidFill>
                  <a:srgbClr val="FFFFFF"/>
                </a:solidFill>
                <a:latin typeface="Arial" panose="020B0604020202020204" pitchFamily="34" charset="0"/>
                <a:cs typeface="DejaVu Sans" charset="0"/>
              </a:rPr>
              <a:pPr algn="ct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5" name="CustomShape 2">
            <a:extLst>
              <a:ext uri="{FF2B5EF4-FFF2-40B4-BE49-F238E27FC236}">
                <a16:creationId xmlns:a16="http://schemas.microsoft.com/office/drawing/2014/main" id="{D0F13BDA-81BA-415D-A3F1-DE30F42AA599}"/>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BD975892-4E05-4070-B7BB-A78224A45B08}" type="slidenum">
              <a:rPr lang="en-US" altLang="en-US">
                <a:solidFill>
                  <a:srgbClr val="000000"/>
                </a:solidFill>
                <a:latin typeface="Arial" panose="020B0604020202020204" pitchFamily="34" charset="0"/>
                <a:cs typeface="DejaVu Sans" charset="0"/>
              </a:rPr>
              <a:pPr algn="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6" name="CustomShape 3">
            <a:extLst>
              <a:ext uri="{FF2B5EF4-FFF2-40B4-BE49-F238E27FC236}">
                <a16:creationId xmlns:a16="http://schemas.microsoft.com/office/drawing/2014/main" id="{DBF1F690-961F-4E43-9CAA-C06103B38415}"/>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28677" name="PlaceHolder 4">
            <a:extLst>
              <a:ext uri="{FF2B5EF4-FFF2-40B4-BE49-F238E27FC236}">
                <a16:creationId xmlns:a16="http://schemas.microsoft.com/office/drawing/2014/main" id="{BBA37D83-7BBC-423E-AE94-C76F815D800C}"/>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7DC4F6C2-AF59-4309-9B95-3D6D0EFD24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639566E0-3936-484E-9547-D3FD42113E89}" type="slidenum">
              <a:rPr lang="en-US" altLang="en-US" sz="1300" b="0" smtClean="0">
                <a:latin typeface="Arial" panose="020B0604020202020204" pitchFamily="34" charset="0"/>
                <a:ea typeface="MS PGothic" panose="020B0600070205080204" pitchFamily="34" charset="-128"/>
              </a:rPr>
              <a:pPr/>
              <a:t>20</a:t>
            </a:fld>
            <a:endParaRPr lang="en-US" altLang="en-US" sz="1300" b="0">
              <a:latin typeface="Arial" panose="020B0604020202020204" pitchFamily="34" charset="0"/>
              <a:ea typeface="MS PGothic" panose="020B0600070205080204" pitchFamily="34" charset="-128"/>
            </a:endParaRPr>
          </a:p>
        </p:txBody>
      </p:sp>
      <p:sp>
        <p:nvSpPr>
          <p:cNvPr id="61443" name="Rectangle 2">
            <a:extLst>
              <a:ext uri="{FF2B5EF4-FFF2-40B4-BE49-F238E27FC236}">
                <a16:creationId xmlns:a16="http://schemas.microsoft.com/office/drawing/2014/main" id="{93E6F598-1ED4-47CA-9018-3F220A99943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 The standards committee forms the balloting group. In some cases, this may involve using the membership of an active committee or committees; in other cases, this may involve inviting a wide variety of interested parties to participate. </a:t>
            </a:r>
          </a:p>
          <a:p>
            <a:r>
              <a:rPr lang="en-US" altLang="en-US" dirty="0">
                <a:ea typeface="MS PGothic" panose="020B0600070205080204" pitchFamily="34" charset="-128"/>
              </a:rPr>
              <a:t>• The standards committee also approves the balance of the group. No one interest group can be more than 33%.</a:t>
            </a:r>
          </a:p>
          <a:p>
            <a:r>
              <a:rPr lang="en-US" altLang="en-US" dirty="0">
                <a:ea typeface="MS PGothic" panose="020B0600070205080204" pitchFamily="34" charset="-128"/>
              </a:rPr>
              <a:t>• Once the balloting group is formed, the composition of that balloting group cannot change until the close of the ballot.</a:t>
            </a:r>
          </a:p>
          <a:p>
            <a:r>
              <a:rPr lang="en-US" altLang="en-US" dirty="0">
                <a:ea typeface="MS PGothic" panose="020B0600070205080204" pitchFamily="34" charset="-128"/>
              </a:rPr>
              <a:t> • The IEEE-SA now allows three types of ballot groups: one made up of individuals, one made up of Entities (persons who are representing an Entity), and one made up of both of these types of ballots. See the IEEE-SA Standards Board Operations Manual for details of these balloting processes.</a:t>
            </a:r>
          </a:p>
        </p:txBody>
      </p:sp>
      <p:sp>
        <p:nvSpPr>
          <p:cNvPr id="61444" name="Rectangle 3">
            <a:extLst>
              <a:ext uri="{FF2B5EF4-FFF2-40B4-BE49-F238E27FC236}">
                <a16:creationId xmlns:a16="http://schemas.microsoft.com/office/drawing/2014/main" id="{D5035BD4-4D51-47E2-A989-0F8EA8A769E6}"/>
              </a:ext>
            </a:extLst>
          </p:cNvPr>
          <p:cNvSpPr>
            <a:spLocks noGrp="1" noRot="1" noChangeAspect="1" noChangeArrowheads="1" noTextEdit="1"/>
          </p:cNvSpPr>
          <p:nvPr>
            <p:ph type="sldImg"/>
          </p:nvPr>
        </p:nvSpPr>
        <p:spPr>
          <a:xfrm>
            <a:off x="417513" y="696913"/>
            <a:ext cx="6480175" cy="3646487"/>
          </a:xfrm>
          <a:ln cap="flat"/>
        </p:spPr>
      </p:sp>
      <p:sp>
        <p:nvSpPr>
          <p:cNvPr id="61445" name="Footer Placeholder 4">
            <a:extLst>
              <a:ext uri="{FF2B5EF4-FFF2-40B4-BE49-F238E27FC236}">
                <a16:creationId xmlns:a16="http://schemas.microsoft.com/office/drawing/2014/main" id="{13C4FBE6-BFCE-4E13-B037-A17CFA66AA1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CC627E9A-0B92-4F67-8074-AF05D16B5F12}"/>
              </a:ext>
            </a:extLst>
          </p:cNvPr>
          <p:cNvSpPr>
            <a:spLocks noGrp="1" noRot="1" noChangeAspect="1" noChangeArrowheads="1" noTextEdit="1"/>
          </p:cNvSpPr>
          <p:nvPr>
            <p:ph type="sldImg"/>
          </p:nvPr>
        </p:nvSpPr>
        <p:spPr>
          <a:ln/>
        </p:spPr>
      </p:sp>
      <p:sp>
        <p:nvSpPr>
          <p:cNvPr id="65539" name="Notes Placeholder 2">
            <a:extLst>
              <a:ext uri="{FF2B5EF4-FFF2-40B4-BE49-F238E27FC236}">
                <a16:creationId xmlns:a16="http://schemas.microsoft.com/office/drawing/2014/main" id="{7D5DC038-1557-436F-A4C0-AD9BAC8AA16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5540" name="Header Placeholder 3">
            <a:extLst>
              <a:ext uri="{FF2B5EF4-FFF2-40B4-BE49-F238E27FC236}">
                <a16:creationId xmlns:a16="http://schemas.microsoft.com/office/drawing/2014/main" id="{8026C872-B003-4668-9308-6F491667D900}"/>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65541" name="Date Placeholder 4">
            <a:extLst>
              <a:ext uri="{FF2B5EF4-FFF2-40B4-BE49-F238E27FC236}">
                <a16:creationId xmlns:a16="http://schemas.microsoft.com/office/drawing/2014/main" id="{86E5B8E9-2A6D-4C45-9D13-D27A4BAE8D0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65542" name="Footer Placeholder 5">
            <a:extLst>
              <a:ext uri="{FF2B5EF4-FFF2-40B4-BE49-F238E27FC236}">
                <a16:creationId xmlns:a16="http://schemas.microsoft.com/office/drawing/2014/main" id="{E791966A-6B5E-48B4-878D-8D94B1A76C7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5543" name="Slide Number Placeholder 6">
            <a:extLst>
              <a:ext uri="{FF2B5EF4-FFF2-40B4-BE49-F238E27FC236}">
                <a16:creationId xmlns:a16="http://schemas.microsoft.com/office/drawing/2014/main" id="{C92232FA-4916-4AB2-A6EF-2D854781230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FC2414A-A147-4DF5-ABA1-E22AAF9A397A}" type="slidenum">
              <a:rPr lang="en-US" altLang="en-US" sz="1200" b="0" smtClean="0"/>
              <a:pPr/>
              <a:t>21</a:t>
            </a:fld>
            <a:endParaRPr lang="en-US" altLang="en-US" sz="1200" b="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C6DEA22C-0186-42D6-A928-CE466EA3BD8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67587" name="Rectangle 3">
            <a:extLst>
              <a:ext uri="{FF2B5EF4-FFF2-40B4-BE49-F238E27FC236}">
                <a16:creationId xmlns:a16="http://schemas.microsoft.com/office/drawing/2014/main" id="{8B8641E3-A31A-4471-ABAF-36E72E4D3A6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67588" name="Rectangle 6">
            <a:extLst>
              <a:ext uri="{FF2B5EF4-FFF2-40B4-BE49-F238E27FC236}">
                <a16:creationId xmlns:a16="http://schemas.microsoft.com/office/drawing/2014/main" id="{3DEEC0AD-CF66-44AE-A5A0-3904B48784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7589" name="Rectangle 7">
            <a:extLst>
              <a:ext uri="{FF2B5EF4-FFF2-40B4-BE49-F238E27FC236}">
                <a16:creationId xmlns:a16="http://schemas.microsoft.com/office/drawing/2014/main" id="{21DC8724-A963-426E-83F1-AC330194BE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63D1F96-C79B-41B3-9D44-67A72E99E4EA}" type="slidenum">
              <a:rPr lang="en-US" altLang="en-US" sz="1200" b="0" smtClean="0"/>
              <a:pPr/>
              <a:t>22</a:t>
            </a:fld>
            <a:endParaRPr lang="en-US" altLang="en-US" sz="1200" b="0"/>
          </a:p>
        </p:txBody>
      </p:sp>
      <p:sp>
        <p:nvSpPr>
          <p:cNvPr id="67590" name="Rectangle 7">
            <a:extLst>
              <a:ext uri="{FF2B5EF4-FFF2-40B4-BE49-F238E27FC236}">
                <a16:creationId xmlns:a16="http://schemas.microsoft.com/office/drawing/2014/main" id="{D5545BD9-17F3-470B-B550-2BEBF7EE6932}"/>
              </a:ext>
            </a:extLst>
          </p:cNvPr>
          <p:cNvSpPr txBox="1">
            <a:spLocks noGrp="1" noChangeArrowheads="1"/>
          </p:cNvSpPr>
          <p:nvPr/>
        </p:nvSpPr>
        <p:spPr bwMode="auto">
          <a:xfrm>
            <a:off x="3886200" y="8831263"/>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lgn="r"/>
            <a:fld id="{2A19A796-2920-4016-B25B-1713AD02FED6}" type="slidenum">
              <a:rPr lang="en-US" altLang="en-US" sz="1200" b="0"/>
              <a:pPr algn="r"/>
              <a:t>22</a:t>
            </a:fld>
            <a:endParaRPr lang="en-US" altLang="en-US" sz="1200" b="0"/>
          </a:p>
        </p:txBody>
      </p:sp>
      <p:sp>
        <p:nvSpPr>
          <p:cNvPr id="67591" name="Rectangle 2">
            <a:extLst>
              <a:ext uri="{FF2B5EF4-FFF2-40B4-BE49-F238E27FC236}">
                <a16:creationId xmlns:a16="http://schemas.microsoft.com/office/drawing/2014/main" id="{ACEE6FD9-6ED6-4C1D-92B6-A6BEEE41D297}"/>
              </a:ext>
            </a:extLst>
          </p:cNvPr>
          <p:cNvSpPr>
            <a:spLocks noGrp="1" noChangeArrowheads="1"/>
          </p:cNvSpPr>
          <p:nvPr>
            <p:ph type="body" idx="1"/>
          </p:nvPr>
        </p:nvSpPr>
        <p:spPr>
          <a:xfrm>
            <a:off x="914400" y="4416425"/>
            <a:ext cx="50292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defTabSz="914400"/>
            <a:r>
              <a:rPr lang="en-US" altLang="en-US" dirty="0"/>
              <a:t>• Due process means developing procedures, making them publicly available, and following them.  This also means that you need to know the procedures of the IEEE-SA Standards Board, your society, and your technical committee.</a:t>
            </a:r>
          </a:p>
          <a:p>
            <a:pPr defTabSz="914400"/>
            <a:endParaRPr lang="en-US" altLang="en-US" dirty="0"/>
          </a:p>
          <a:p>
            <a:pPr defTabSz="914400"/>
            <a:r>
              <a:rPr lang="en-US" altLang="en-US" dirty="0"/>
              <a:t>• Openness ensures that everyone has access to the process.  This is accomplished by making sure that all interested and affected parties can participate in your working group and that all actions are publicly available.</a:t>
            </a:r>
          </a:p>
          <a:p>
            <a:pPr defTabSz="914400"/>
            <a:endParaRPr lang="en-US" altLang="en-US" dirty="0"/>
          </a:p>
          <a:p>
            <a:pPr defTabSz="914400"/>
            <a:r>
              <a:rPr lang="en-US" altLang="en-US" dirty="0"/>
              <a:t>• Consensus means the majority agrees on an issue. While mostly employed during the balloting process, consensus can also be used to help resolve contentious working group issues as well. </a:t>
            </a:r>
          </a:p>
          <a:p>
            <a:pPr defTabSz="914400"/>
            <a:endParaRPr lang="en-US" altLang="en-US" dirty="0"/>
          </a:p>
          <a:p>
            <a:pPr defTabSz="914400"/>
            <a:r>
              <a:rPr lang="en-US" altLang="en-US" dirty="0"/>
              <a:t>• Balance is used during the balloting stage of a draft standard. It is achieved by composing a balloting group that includes a balance between the basic categories of producers, users, and general interest.</a:t>
            </a:r>
          </a:p>
          <a:p>
            <a:pPr defTabSz="914400"/>
            <a:endParaRPr lang="en-US" altLang="en-US" dirty="0"/>
          </a:p>
          <a:p>
            <a:pPr defTabSz="914400"/>
            <a:r>
              <a:rPr lang="en-US" altLang="en-US" dirty="0"/>
              <a:t>• Appeals can be made at any time in the process—even after approval of the standard. In the IEEE, appeals can be technical (which is heard at the standards committee) or procedural (which is heard at the Standards Board).</a:t>
            </a:r>
          </a:p>
        </p:txBody>
      </p:sp>
      <p:sp>
        <p:nvSpPr>
          <p:cNvPr id="67592" name="Rectangle 3">
            <a:extLst>
              <a:ext uri="{FF2B5EF4-FFF2-40B4-BE49-F238E27FC236}">
                <a16:creationId xmlns:a16="http://schemas.microsoft.com/office/drawing/2014/main" id="{6A77400F-549E-4402-8820-7A90D932BD32}"/>
              </a:ext>
            </a:extLst>
          </p:cNvPr>
          <p:cNvSpPr>
            <a:spLocks noGrp="1" noRot="1" noChangeAspect="1" noChangeArrowheads="1" noTextEdit="1"/>
          </p:cNvSpPr>
          <p:nvPr>
            <p:ph type="sldImg"/>
          </p:nvPr>
        </p:nvSpPr>
        <p:spPr>
          <a:xfrm>
            <a:off x="330200" y="696913"/>
            <a:ext cx="6197600" cy="3486150"/>
          </a:xfrm>
          <a:ln cap="flat"/>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974D425E-C77E-4A4B-B212-14C8C4742F4F}"/>
              </a:ext>
            </a:extLst>
          </p:cNvPr>
          <p:cNvSpPr>
            <a:spLocks noGrp="1" noRot="1" noChangeAspect="1" noChangeArrowheads="1" noTextEdit="1"/>
          </p:cNvSpPr>
          <p:nvPr>
            <p:ph type="sldImg"/>
          </p:nvPr>
        </p:nvSpPr>
        <p:spPr>
          <a:ln/>
        </p:spPr>
      </p:sp>
      <p:sp>
        <p:nvSpPr>
          <p:cNvPr id="69635" name="Notes Placeholder 2">
            <a:extLst>
              <a:ext uri="{FF2B5EF4-FFF2-40B4-BE49-F238E27FC236}">
                <a16:creationId xmlns:a16="http://schemas.microsoft.com/office/drawing/2014/main" id="{41101034-1EE3-44B4-99EF-294F7D35766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9636" name="Header Placeholder 3">
            <a:extLst>
              <a:ext uri="{FF2B5EF4-FFF2-40B4-BE49-F238E27FC236}">
                <a16:creationId xmlns:a16="http://schemas.microsoft.com/office/drawing/2014/main" id="{8668D589-FDD5-4988-8919-EAE8B81F6E6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69637" name="Date Placeholder 4">
            <a:extLst>
              <a:ext uri="{FF2B5EF4-FFF2-40B4-BE49-F238E27FC236}">
                <a16:creationId xmlns:a16="http://schemas.microsoft.com/office/drawing/2014/main" id="{439A3921-988E-4018-85CB-811A56652CB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69638" name="Footer Placeholder 5">
            <a:extLst>
              <a:ext uri="{FF2B5EF4-FFF2-40B4-BE49-F238E27FC236}">
                <a16:creationId xmlns:a16="http://schemas.microsoft.com/office/drawing/2014/main" id="{EF1DD208-FF40-4B66-A574-6E9EB3BC3D8B}"/>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9639" name="Slide Number Placeholder 6">
            <a:extLst>
              <a:ext uri="{FF2B5EF4-FFF2-40B4-BE49-F238E27FC236}">
                <a16:creationId xmlns:a16="http://schemas.microsoft.com/office/drawing/2014/main" id="{F2E81EAA-21A5-4076-BF1F-3C8B1214440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248FB62-5745-4D87-B31C-CBB239D043BC}" type="slidenum">
              <a:rPr lang="en-US" altLang="en-US" sz="1200" b="0" smtClean="0"/>
              <a:pPr/>
              <a:t>23</a:t>
            </a:fld>
            <a:endParaRPr lang="en-US" altLang="en-US" sz="1200" b="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FD6C55DF-8F2D-43B8-9966-C9E20003E166}"/>
              </a:ext>
            </a:extLst>
          </p:cNvPr>
          <p:cNvSpPr>
            <a:spLocks noGrp="1" noRot="1" noChangeAspect="1" noChangeArrowheads="1" noTextEdit="1"/>
          </p:cNvSpPr>
          <p:nvPr>
            <p:ph type="sldImg"/>
          </p:nvPr>
        </p:nvSpPr>
        <p:spPr>
          <a:xfrm>
            <a:off x="342900" y="703263"/>
            <a:ext cx="6172200" cy="3473450"/>
          </a:xfrm>
          <a:ln/>
        </p:spPr>
      </p:sp>
      <p:sp>
        <p:nvSpPr>
          <p:cNvPr id="71683" name="Notes Placeholder 2">
            <a:extLst>
              <a:ext uri="{FF2B5EF4-FFF2-40B4-BE49-F238E27FC236}">
                <a16:creationId xmlns:a16="http://schemas.microsoft.com/office/drawing/2014/main" id="{DEA71175-5E60-4108-ADD0-0D4FFD8BB39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Agenda item 2.1.2.1</a:t>
            </a:r>
          </a:p>
        </p:txBody>
      </p:sp>
      <p:sp>
        <p:nvSpPr>
          <p:cNvPr id="71684" name="Header Placeholder 3">
            <a:extLst>
              <a:ext uri="{FF2B5EF4-FFF2-40B4-BE49-F238E27FC236}">
                <a16:creationId xmlns:a16="http://schemas.microsoft.com/office/drawing/2014/main" id="{164FA1E6-A782-4B0B-8A29-F9673247859D}"/>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71685" name="Date Placeholder 4">
            <a:extLst>
              <a:ext uri="{FF2B5EF4-FFF2-40B4-BE49-F238E27FC236}">
                <a16:creationId xmlns:a16="http://schemas.microsoft.com/office/drawing/2014/main" id="{ED360102-B856-4B01-B441-7798F1526A0F}"/>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71686" name="Footer Placeholder 5">
            <a:extLst>
              <a:ext uri="{FF2B5EF4-FFF2-40B4-BE49-F238E27FC236}">
                <a16:creationId xmlns:a16="http://schemas.microsoft.com/office/drawing/2014/main" id="{2CE339F3-A2A2-4941-B141-8D09E1823DEA}"/>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1687" name="Slide Number Placeholder 6">
            <a:extLst>
              <a:ext uri="{FF2B5EF4-FFF2-40B4-BE49-F238E27FC236}">
                <a16:creationId xmlns:a16="http://schemas.microsoft.com/office/drawing/2014/main" id="{93D9FD4F-AE3A-4418-98E0-A821292E08EE}"/>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A4FDA5F-50E3-4239-9906-74B34181D873}" type="slidenum">
              <a:rPr lang="en-US" altLang="en-US" sz="1200" b="0" smtClean="0"/>
              <a:pPr/>
              <a:t>24</a:t>
            </a:fld>
            <a:endParaRPr lang="en-US" altLang="en-US" sz="1200" b="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6788A699-E463-4B8E-9671-CF1E091B10DF}"/>
              </a:ext>
            </a:extLst>
          </p:cNvPr>
          <p:cNvSpPr>
            <a:spLocks noGrp="1" noRot="1" noChangeAspect="1" noChangeArrowheads="1" noTextEdit="1"/>
          </p:cNvSpPr>
          <p:nvPr>
            <p:ph type="sldImg"/>
          </p:nvPr>
        </p:nvSpPr>
        <p:spPr>
          <a:xfrm>
            <a:off x="342900" y="703263"/>
            <a:ext cx="6172200" cy="3473450"/>
          </a:xfrm>
          <a:ln/>
        </p:spPr>
      </p:sp>
      <p:sp>
        <p:nvSpPr>
          <p:cNvPr id="73731" name="Notes Placeholder 2">
            <a:extLst>
              <a:ext uri="{FF2B5EF4-FFF2-40B4-BE49-F238E27FC236}">
                <a16:creationId xmlns:a16="http://schemas.microsoft.com/office/drawing/2014/main" id="{AA23F570-A0FA-44A7-9820-FE19161D1BD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3732" name="Header Placeholder 3">
            <a:extLst>
              <a:ext uri="{FF2B5EF4-FFF2-40B4-BE49-F238E27FC236}">
                <a16:creationId xmlns:a16="http://schemas.microsoft.com/office/drawing/2014/main" id="{3A9AE5A8-0F27-4F6C-9211-19444204C98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73733" name="Date Placeholder 4">
            <a:extLst>
              <a:ext uri="{FF2B5EF4-FFF2-40B4-BE49-F238E27FC236}">
                <a16:creationId xmlns:a16="http://schemas.microsoft.com/office/drawing/2014/main" id="{D8DD35BD-A306-4464-AD36-10446365493E}"/>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73734" name="Footer Placeholder 5">
            <a:extLst>
              <a:ext uri="{FF2B5EF4-FFF2-40B4-BE49-F238E27FC236}">
                <a16:creationId xmlns:a16="http://schemas.microsoft.com/office/drawing/2014/main" id="{5CF4733B-582E-4279-A7BD-C69C345F00E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3735" name="Slide Number Placeholder 6">
            <a:extLst>
              <a:ext uri="{FF2B5EF4-FFF2-40B4-BE49-F238E27FC236}">
                <a16:creationId xmlns:a16="http://schemas.microsoft.com/office/drawing/2014/main" id="{2FBFE920-696B-43B1-85DE-5D330E799C1C}"/>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6111E1C-8F12-455B-9730-7732D0BF1593}" type="slidenum">
              <a:rPr lang="en-US" altLang="en-US" sz="1200" b="0" smtClean="0"/>
              <a:pPr/>
              <a:t>25</a:t>
            </a:fld>
            <a:endParaRPr lang="en-US" altLang="en-US" sz="1200" b="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CB9F84E2-1786-451C-90AD-8F6321C65E5D}"/>
              </a:ext>
            </a:extLst>
          </p:cNvPr>
          <p:cNvSpPr>
            <a:spLocks noGrp="1" noRot="1" noChangeAspect="1" noChangeArrowheads="1" noTextEdit="1"/>
          </p:cNvSpPr>
          <p:nvPr>
            <p:ph type="sldImg"/>
          </p:nvPr>
        </p:nvSpPr>
        <p:spPr>
          <a:ln/>
        </p:spPr>
      </p:sp>
      <p:sp>
        <p:nvSpPr>
          <p:cNvPr id="79875" name="Notes Placeholder 2">
            <a:extLst>
              <a:ext uri="{FF2B5EF4-FFF2-40B4-BE49-F238E27FC236}">
                <a16:creationId xmlns:a16="http://schemas.microsoft.com/office/drawing/2014/main" id="{97D21BAC-484E-4116-908E-2F93427AC10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79876" name="Header Placeholder 3">
            <a:extLst>
              <a:ext uri="{FF2B5EF4-FFF2-40B4-BE49-F238E27FC236}">
                <a16:creationId xmlns:a16="http://schemas.microsoft.com/office/drawing/2014/main" id="{8745DEC9-8F24-45CE-98C8-5161B4681BA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79877" name="Date Placeholder 4">
            <a:extLst>
              <a:ext uri="{FF2B5EF4-FFF2-40B4-BE49-F238E27FC236}">
                <a16:creationId xmlns:a16="http://schemas.microsoft.com/office/drawing/2014/main" id="{3D0D353D-025B-45D6-9308-8BEB831C1FF4}"/>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79878" name="Footer Placeholder 5">
            <a:extLst>
              <a:ext uri="{FF2B5EF4-FFF2-40B4-BE49-F238E27FC236}">
                <a16:creationId xmlns:a16="http://schemas.microsoft.com/office/drawing/2014/main" id="{1BAFC908-FEA2-4D96-86D0-0909977D957E}"/>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9879" name="Slide Number Placeholder 6">
            <a:extLst>
              <a:ext uri="{FF2B5EF4-FFF2-40B4-BE49-F238E27FC236}">
                <a16:creationId xmlns:a16="http://schemas.microsoft.com/office/drawing/2014/main" id="{546B3D99-35F4-4321-AC42-0E46E4A1532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1E5A6EA-AB12-48A7-BEC0-65A654CBFF30}" type="slidenum">
              <a:rPr lang="en-US" altLang="en-US" sz="1200" b="0" smtClean="0"/>
              <a:pPr/>
              <a:t>26</a:t>
            </a:fld>
            <a:endParaRPr lang="en-US" altLang="en-US" sz="1200" b="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22CEC1DB-CACA-412D-B861-C7920C0C0286}"/>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98A36F7-9714-42DB-AD2E-7F2B1276437B}" type="slidenum">
              <a:rPr lang="en-US" altLang="en-US" sz="1300"/>
              <a:pPr>
                <a:spcBef>
                  <a:spcPct val="0"/>
                </a:spcBef>
              </a:pPr>
              <a:t>30</a:t>
            </a:fld>
            <a:endParaRPr lang="en-US" altLang="en-US" sz="1300"/>
          </a:p>
        </p:txBody>
      </p:sp>
      <p:sp>
        <p:nvSpPr>
          <p:cNvPr id="14339" name="Rectangle 2">
            <a:extLst>
              <a:ext uri="{FF2B5EF4-FFF2-40B4-BE49-F238E27FC236}">
                <a16:creationId xmlns:a16="http://schemas.microsoft.com/office/drawing/2014/main" id="{6ED6B922-F1B5-48F6-ABE9-D8516FCD5FEE}"/>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C55BC33F-09D3-431C-B8CA-967245C575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31</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31</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3236307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34</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34</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3</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38</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38</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903326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940D8063-0935-49F4-8E17-8B932AEC4A3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94211" name="Rectangle 3">
            <a:extLst>
              <a:ext uri="{FF2B5EF4-FFF2-40B4-BE49-F238E27FC236}">
                <a16:creationId xmlns:a16="http://schemas.microsoft.com/office/drawing/2014/main" id="{ED274870-0A28-4DD1-8CE5-A9207ECD03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94212" name="Rectangle 6">
            <a:extLst>
              <a:ext uri="{FF2B5EF4-FFF2-40B4-BE49-F238E27FC236}">
                <a16:creationId xmlns:a16="http://schemas.microsoft.com/office/drawing/2014/main" id="{9B00DC7A-C4BD-4676-B5BA-F3656960133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4213" name="Rectangle 7">
            <a:extLst>
              <a:ext uri="{FF2B5EF4-FFF2-40B4-BE49-F238E27FC236}">
                <a16:creationId xmlns:a16="http://schemas.microsoft.com/office/drawing/2014/main" id="{D392992E-66AC-41F6-97D8-B57B486481D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E48BB40F-4192-4B4E-B450-62C578BBA18D}" type="slidenum">
              <a:rPr lang="en-US" altLang="en-US" sz="1200" b="0" smtClean="0"/>
              <a:pPr/>
              <a:t>41</a:t>
            </a:fld>
            <a:endParaRPr lang="en-US" altLang="en-US" sz="1200" b="0"/>
          </a:p>
        </p:txBody>
      </p:sp>
      <p:sp>
        <p:nvSpPr>
          <p:cNvPr id="94214" name="Rectangle 2">
            <a:extLst>
              <a:ext uri="{FF2B5EF4-FFF2-40B4-BE49-F238E27FC236}">
                <a16:creationId xmlns:a16="http://schemas.microsoft.com/office/drawing/2014/main" id="{316536C7-C601-4A48-BA12-2E2821C74ABC}"/>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4215" name="Rectangle 3">
            <a:extLst>
              <a:ext uri="{FF2B5EF4-FFF2-40B4-BE49-F238E27FC236}">
                <a16:creationId xmlns:a16="http://schemas.microsoft.com/office/drawing/2014/main" id="{60911A2C-8D2B-4D96-850D-BD6632920BB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4216" name="Rectangle 6">
            <a:extLst>
              <a:ext uri="{FF2B5EF4-FFF2-40B4-BE49-F238E27FC236}">
                <a16:creationId xmlns:a16="http://schemas.microsoft.com/office/drawing/2014/main" id="{353FCAD4-C967-4FB6-90F9-3FA77A8CF22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4217" name="Rectangle 7">
            <a:extLst>
              <a:ext uri="{FF2B5EF4-FFF2-40B4-BE49-F238E27FC236}">
                <a16:creationId xmlns:a16="http://schemas.microsoft.com/office/drawing/2014/main" id="{9F38CEF8-654A-4790-B572-7DCFDE13239D}"/>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9344096-0370-4592-833A-E99B6F83723E}" type="slidenum">
              <a:rPr lang="en-US" altLang="en-US" sz="1200" b="0"/>
              <a:pPr algn="r"/>
              <a:t>41</a:t>
            </a:fld>
            <a:endParaRPr lang="en-US" altLang="en-US" sz="1200" b="0"/>
          </a:p>
        </p:txBody>
      </p:sp>
      <p:sp>
        <p:nvSpPr>
          <p:cNvPr id="94218" name="Rectangle 2">
            <a:extLst>
              <a:ext uri="{FF2B5EF4-FFF2-40B4-BE49-F238E27FC236}">
                <a16:creationId xmlns:a16="http://schemas.microsoft.com/office/drawing/2014/main" id="{60E92A12-45B2-482D-A8B7-9FC919BE09D6}"/>
              </a:ext>
            </a:extLst>
          </p:cNvPr>
          <p:cNvSpPr>
            <a:spLocks noGrp="1" noRot="1" noChangeAspect="1" noChangeArrowheads="1" noTextEdit="1"/>
          </p:cNvSpPr>
          <p:nvPr>
            <p:ph type="sldImg"/>
          </p:nvPr>
        </p:nvSpPr>
        <p:spPr>
          <a:ln/>
        </p:spPr>
      </p:sp>
      <p:sp>
        <p:nvSpPr>
          <p:cNvPr id="94219" name="Rectangle 3">
            <a:extLst>
              <a:ext uri="{FF2B5EF4-FFF2-40B4-BE49-F238E27FC236}">
                <a16:creationId xmlns:a16="http://schemas.microsoft.com/office/drawing/2014/main" id="{E0E8ACA9-CF5D-4004-AC0F-40F31E9676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A73BF0E6-4465-4268-AB1A-676E5731839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98307" name="Rectangle 3">
            <a:extLst>
              <a:ext uri="{FF2B5EF4-FFF2-40B4-BE49-F238E27FC236}">
                <a16:creationId xmlns:a16="http://schemas.microsoft.com/office/drawing/2014/main" id="{B4129373-0A9B-4FAD-9089-AA1C84CF22C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98308" name="Rectangle 6">
            <a:extLst>
              <a:ext uri="{FF2B5EF4-FFF2-40B4-BE49-F238E27FC236}">
                <a16:creationId xmlns:a16="http://schemas.microsoft.com/office/drawing/2014/main" id="{CBD2EB41-54AF-482C-BC1F-77DA5E1D9E8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8309" name="Rectangle 7">
            <a:extLst>
              <a:ext uri="{FF2B5EF4-FFF2-40B4-BE49-F238E27FC236}">
                <a16:creationId xmlns:a16="http://schemas.microsoft.com/office/drawing/2014/main" id="{FE6F5BFF-FFF8-4A6E-BDBE-09C1D1E435F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9515801-ACEA-4CA6-B077-553AD5D4D357}" type="slidenum">
              <a:rPr lang="en-US" altLang="en-US" sz="1200" b="0" smtClean="0"/>
              <a:pPr/>
              <a:t>42</a:t>
            </a:fld>
            <a:endParaRPr lang="en-US" altLang="en-US" sz="1200" b="0"/>
          </a:p>
        </p:txBody>
      </p:sp>
      <p:sp>
        <p:nvSpPr>
          <p:cNvPr id="98310" name="Rectangle 2">
            <a:extLst>
              <a:ext uri="{FF2B5EF4-FFF2-40B4-BE49-F238E27FC236}">
                <a16:creationId xmlns:a16="http://schemas.microsoft.com/office/drawing/2014/main" id="{1206C3E6-D89F-4325-8B0F-5878D610DF3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8311" name="Rectangle 3">
            <a:extLst>
              <a:ext uri="{FF2B5EF4-FFF2-40B4-BE49-F238E27FC236}">
                <a16:creationId xmlns:a16="http://schemas.microsoft.com/office/drawing/2014/main" id="{F758EFB2-5B00-4E88-8D75-B845E48A8903}"/>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8312" name="Rectangle 6">
            <a:extLst>
              <a:ext uri="{FF2B5EF4-FFF2-40B4-BE49-F238E27FC236}">
                <a16:creationId xmlns:a16="http://schemas.microsoft.com/office/drawing/2014/main" id="{8C00C3AB-F633-434F-BCD5-BB155C600D57}"/>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8313" name="Rectangle 7">
            <a:extLst>
              <a:ext uri="{FF2B5EF4-FFF2-40B4-BE49-F238E27FC236}">
                <a16:creationId xmlns:a16="http://schemas.microsoft.com/office/drawing/2014/main" id="{E3AB90EB-D9BE-45B8-85CB-697CA41530F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CC386DE-FC6E-4D3D-A08C-046B974D7550}" type="slidenum">
              <a:rPr lang="en-US" altLang="en-US" sz="1200" b="0"/>
              <a:pPr algn="r"/>
              <a:t>42</a:t>
            </a:fld>
            <a:endParaRPr lang="en-US" altLang="en-US" sz="1200" b="0"/>
          </a:p>
        </p:txBody>
      </p:sp>
      <p:sp>
        <p:nvSpPr>
          <p:cNvPr id="98314" name="Rectangle 2">
            <a:extLst>
              <a:ext uri="{FF2B5EF4-FFF2-40B4-BE49-F238E27FC236}">
                <a16:creationId xmlns:a16="http://schemas.microsoft.com/office/drawing/2014/main" id="{FAC36DBA-CB50-4120-87F7-7CD175E5A37E}"/>
              </a:ext>
            </a:extLst>
          </p:cNvPr>
          <p:cNvSpPr>
            <a:spLocks noGrp="1" noRot="1" noChangeAspect="1" noChangeArrowheads="1" noTextEdit="1"/>
          </p:cNvSpPr>
          <p:nvPr>
            <p:ph type="sldImg"/>
          </p:nvPr>
        </p:nvSpPr>
        <p:spPr>
          <a:ln/>
        </p:spPr>
      </p:sp>
      <p:sp>
        <p:nvSpPr>
          <p:cNvPr id="98315" name="Rectangle 3">
            <a:extLst>
              <a:ext uri="{FF2B5EF4-FFF2-40B4-BE49-F238E27FC236}">
                <a16:creationId xmlns:a16="http://schemas.microsoft.com/office/drawing/2014/main" id="{7C88FCE7-7C11-45F8-9C37-D12651661B9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76943030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AB3CC9A5-68B4-4372-9823-68C4FA9A44B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100355" name="Rectangle 3">
            <a:extLst>
              <a:ext uri="{FF2B5EF4-FFF2-40B4-BE49-F238E27FC236}">
                <a16:creationId xmlns:a16="http://schemas.microsoft.com/office/drawing/2014/main" id="{50C87C76-3DAE-480A-96F6-F0FC2D7E158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100356" name="Rectangle 6">
            <a:extLst>
              <a:ext uri="{FF2B5EF4-FFF2-40B4-BE49-F238E27FC236}">
                <a16:creationId xmlns:a16="http://schemas.microsoft.com/office/drawing/2014/main" id="{2FEADD94-AFC0-463F-B7E1-3280211A2D64}"/>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0357" name="Rectangle 7">
            <a:extLst>
              <a:ext uri="{FF2B5EF4-FFF2-40B4-BE49-F238E27FC236}">
                <a16:creationId xmlns:a16="http://schemas.microsoft.com/office/drawing/2014/main" id="{82954507-F13B-4B35-A859-0AF2D5CFA2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9EC9F72-48C1-44C7-A887-B304C154B7DA}" type="slidenum">
              <a:rPr lang="en-US" altLang="en-US" sz="1200" b="0" smtClean="0"/>
              <a:pPr/>
              <a:t>43</a:t>
            </a:fld>
            <a:endParaRPr lang="en-US" altLang="en-US" sz="1200" b="0"/>
          </a:p>
        </p:txBody>
      </p:sp>
      <p:sp>
        <p:nvSpPr>
          <p:cNvPr id="100358" name="Rectangle 2">
            <a:extLst>
              <a:ext uri="{FF2B5EF4-FFF2-40B4-BE49-F238E27FC236}">
                <a16:creationId xmlns:a16="http://schemas.microsoft.com/office/drawing/2014/main" id="{9FB784CE-9FE2-4CF4-B1B4-ADF31D1ED8B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0359" name="Rectangle 3">
            <a:extLst>
              <a:ext uri="{FF2B5EF4-FFF2-40B4-BE49-F238E27FC236}">
                <a16:creationId xmlns:a16="http://schemas.microsoft.com/office/drawing/2014/main" id="{46C12ABD-ABDE-4D62-979D-0D491BCA173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0360" name="Rectangle 6">
            <a:extLst>
              <a:ext uri="{FF2B5EF4-FFF2-40B4-BE49-F238E27FC236}">
                <a16:creationId xmlns:a16="http://schemas.microsoft.com/office/drawing/2014/main" id="{0E0075E8-C968-49BF-91EF-3947A6AB4CF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0361" name="Rectangle 7">
            <a:extLst>
              <a:ext uri="{FF2B5EF4-FFF2-40B4-BE49-F238E27FC236}">
                <a16:creationId xmlns:a16="http://schemas.microsoft.com/office/drawing/2014/main" id="{8CA002DD-12F0-467E-8C33-50814D5F71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49DF4196-0E6A-40B0-B14D-70A8723E2D32}" type="slidenum">
              <a:rPr lang="en-US" altLang="en-US" sz="1200" b="0"/>
              <a:pPr algn="r"/>
              <a:t>43</a:t>
            </a:fld>
            <a:endParaRPr lang="en-US" altLang="en-US" sz="1200" b="0"/>
          </a:p>
        </p:txBody>
      </p:sp>
      <p:sp>
        <p:nvSpPr>
          <p:cNvPr id="100362" name="Rectangle 2">
            <a:extLst>
              <a:ext uri="{FF2B5EF4-FFF2-40B4-BE49-F238E27FC236}">
                <a16:creationId xmlns:a16="http://schemas.microsoft.com/office/drawing/2014/main" id="{BE0FA4EB-F086-47DA-A1C2-C47745009CC6}"/>
              </a:ext>
            </a:extLst>
          </p:cNvPr>
          <p:cNvSpPr>
            <a:spLocks noGrp="1" noRot="1" noChangeAspect="1" noChangeArrowheads="1" noTextEdit="1"/>
          </p:cNvSpPr>
          <p:nvPr>
            <p:ph type="sldImg"/>
          </p:nvPr>
        </p:nvSpPr>
        <p:spPr>
          <a:ln/>
        </p:spPr>
      </p:sp>
      <p:sp>
        <p:nvSpPr>
          <p:cNvPr id="100363" name="Rectangle 3">
            <a:extLst>
              <a:ext uri="{FF2B5EF4-FFF2-40B4-BE49-F238E27FC236}">
                <a16:creationId xmlns:a16="http://schemas.microsoft.com/office/drawing/2014/main" id="{FB882840-A150-479B-82F4-E8638EB526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6885863F-139B-42DD-BEC0-28F47193430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102403" name="Rectangle 3">
            <a:extLst>
              <a:ext uri="{FF2B5EF4-FFF2-40B4-BE49-F238E27FC236}">
                <a16:creationId xmlns:a16="http://schemas.microsoft.com/office/drawing/2014/main" id="{889973B2-26F5-4DD8-A806-27AF2C398B0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102404" name="Rectangle 6">
            <a:extLst>
              <a:ext uri="{FF2B5EF4-FFF2-40B4-BE49-F238E27FC236}">
                <a16:creationId xmlns:a16="http://schemas.microsoft.com/office/drawing/2014/main" id="{EF6BBC01-8894-4C22-B447-479978A2EFC8}"/>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2405" name="Rectangle 7">
            <a:extLst>
              <a:ext uri="{FF2B5EF4-FFF2-40B4-BE49-F238E27FC236}">
                <a16:creationId xmlns:a16="http://schemas.microsoft.com/office/drawing/2014/main" id="{9EB35BE9-CFE3-432D-8CDB-D3AC682BD7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4AB0675-D1E8-4840-B1A4-4C1078E0E7FC}" type="slidenum">
              <a:rPr lang="en-US" altLang="en-US" sz="1200" b="0" smtClean="0"/>
              <a:pPr/>
              <a:t>44</a:t>
            </a:fld>
            <a:endParaRPr lang="en-US" altLang="en-US" sz="1200" b="0"/>
          </a:p>
        </p:txBody>
      </p:sp>
      <p:sp>
        <p:nvSpPr>
          <p:cNvPr id="102406" name="Rectangle 2">
            <a:extLst>
              <a:ext uri="{FF2B5EF4-FFF2-40B4-BE49-F238E27FC236}">
                <a16:creationId xmlns:a16="http://schemas.microsoft.com/office/drawing/2014/main" id="{02C3CD73-C9F0-48C9-99BB-97649BAFB64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2407" name="Rectangle 3">
            <a:extLst>
              <a:ext uri="{FF2B5EF4-FFF2-40B4-BE49-F238E27FC236}">
                <a16:creationId xmlns:a16="http://schemas.microsoft.com/office/drawing/2014/main" id="{7E6481AD-37F7-4F7C-BDB1-5C0823B408D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2408" name="Rectangle 6">
            <a:extLst>
              <a:ext uri="{FF2B5EF4-FFF2-40B4-BE49-F238E27FC236}">
                <a16:creationId xmlns:a16="http://schemas.microsoft.com/office/drawing/2014/main" id="{5D573442-A214-447E-9B95-81AE2A992AF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2409" name="Rectangle 7">
            <a:extLst>
              <a:ext uri="{FF2B5EF4-FFF2-40B4-BE49-F238E27FC236}">
                <a16:creationId xmlns:a16="http://schemas.microsoft.com/office/drawing/2014/main" id="{98DE9D38-0ECD-4FA3-BA67-76F49448DDA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F0D677C-E94B-4775-A206-3D549602F111}" type="slidenum">
              <a:rPr lang="en-US" altLang="en-US" sz="1200" b="0"/>
              <a:pPr algn="r"/>
              <a:t>44</a:t>
            </a:fld>
            <a:endParaRPr lang="en-US" altLang="en-US" sz="1200" b="0"/>
          </a:p>
        </p:txBody>
      </p:sp>
      <p:sp>
        <p:nvSpPr>
          <p:cNvPr id="102410" name="Rectangle 2">
            <a:extLst>
              <a:ext uri="{FF2B5EF4-FFF2-40B4-BE49-F238E27FC236}">
                <a16:creationId xmlns:a16="http://schemas.microsoft.com/office/drawing/2014/main" id="{2C48C52D-B730-4381-8EFE-F148FEFCF41E}"/>
              </a:ext>
            </a:extLst>
          </p:cNvPr>
          <p:cNvSpPr>
            <a:spLocks noGrp="1" noRot="1" noChangeAspect="1" noChangeArrowheads="1" noTextEdit="1"/>
          </p:cNvSpPr>
          <p:nvPr>
            <p:ph type="sldImg"/>
          </p:nvPr>
        </p:nvSpPr>
        <p:spPr>
          <a:ln/>
        </p:spPr>
      </p:sp>
      <p:sp>
        <p:nvSpPr>
          <p:cNvPr id="102411" name="Rectangle 3">
            <a:extLst>
              <a:ext uri="{FF2B5EF4-FFF2-40B4-BE49-F238E27FC236}">
                <a16:creationId xmlns:a16="http://schemas.microsoft.com/office/drawing/2014/main" id="{70967EA8-81D7-4FB4-9F03-8AC7542652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CBCA7A70-E02C-4DDF-B9FB-E4FCFF85ADB9}"/>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104451" name="Rectangle 3">
            <a:extLst>
              <a:ext uri="{FF2B5EF4-FFF2-40B4-BE49-F238E27FC236}">
                <a16:creationId xmlns:a16="http://schemas.microsoft.com/office/drawing/2014/main" id="{F2DFFB21-B854-4DB9-BC98-9CFED1DAFA9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104452" name="Rectangle 6">
            <a:extLst>
              <a:ext uri="{FF2B5EF4-FFF2-40B4-BE49-F238E27FC236}">
                <a16:creationId xmlns:a16="http://schemas.microsoft.com/office/drawing/2014/main" id="{B12E7D6D-CFF5-4009-AF97-10371095FB8B}"/>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4453" name="Rectangle 7">
            <a:extLst>
              <a:ext uri="{FF2B5EF4-FFF2-40B4-BE49-F238E27FC236}">
                <a16:creationId xmlns:a16="http://schemas.microsoft.com/office/drawing/2014/main" id="{77164DFD-271D-4E07-A6B5-1E4BFA9C1DC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3B8DDCC-CB7D-4F56-A3BF-2C3DD82195E3}" type="slidenum">
              <a:rPr lang="en-US" altLang="en-US" sz="1200" b="0" smtClean="0"/>
              <a:pPr/>
              <a:t>45</a:t>
            </a:fld>
            <a:endParaRPr lang="en-US" altLang="en-US" sz="1200" b="0"/>
          </a:p>
        </p:txBody>
      </p:sp>
      <p:sp>
        <p:nvSpPr>
          <p:cNvPr id="104454" name="Rectangle 2">
            <a:extLst>
              <a:ext uri="{FF2B5EF4-FFF2-40B4-BE49-F238E27FC236}">
                <a16:creationId xmlns:a16="http://schemas.microsoft.com/office/drawing/2014/main" id="{CD5C8C90-222F-4CA7-882D-246909C49D65}"/>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4455" name="Rectangle 3">
            <a:extLst>
              <a:ext uri="{FF2B5EF4-FFF2-40B4-BE49-F238E27FC236}">
                <a16:creationId xmlns:a16="http://schemas.microsoft.com/office/drawing/2014/main" id="{133791DF-A1A6-4914-9BB1-C7A64B1E673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4456" name="Rectangle 6">
            <a:extLst>
              <a:ext uri="{FF2B5EF4-FFF2-40B4-BE49-F238E27FC236}">
                <a16:creationId xmlns:a16="http://schemas.microsoft.com/office/drawing/2014/main" id="{7D5F2076-B337-4255-9AD7-46E88398A4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4457" name="Rectangle 7">
            <a:extLst>
              <a:ext uri="{FF2B5EF4-FFF2-40B4-BE49-F238E27FC236}">
                <a16:creationId xmlns:a16="http://schemas.microsoft.com/office/drawing/2014/main" id="{7EBB28F8-5633-4E50-B914-1FE0921C0167}"/>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585FF06-449B-4281-B7E5-4E7C37818599}" type="slidenum">
              <a:rPr lang="en-US" altLang="en-US" sz="1200" b="0"/>
              <a:pPr algn="r"/>
              <a:t>45</a:t>
            </a:fld>
            <a:endParaRPr lang="en-US" altLang="en-US" sz="1200" b="0"/>
          </a:p>
        </p:txBody>
      </p:sp>
      <p:sp>
        <p:nvSpPr>
          <p:cNvPr id="104458" name="Rectangle 2">
            <a:extLst>
              <a:ext uri="{FF2B5EF4-FFF2-40B4-BE49-F238E27FC236}">
                <a16:creationId xmlns:a16="http://schemas.microsoft.com/office/drawing/2014/main" id="{DBD01679-5E75-40E0-8F33-9BE2CB3C3755}"/>
              </a:ext>
            </a:extLst>
          </p:cNvPr>
          <p:cNvSpPr>
            <a:spLocks noGrp="1" noRot="1" noChangeAspect="1" noChangeArrowheads="1" noTextEdit="1"/>
          </p:cNvSpPr>
          <p:nvPr>
            <p:ph type="sldImg"/>
          </p:nvPr>
        </p:nvSpPr>
        <p:spPr>
          <a:ln/>
        </p:spPr>
      </p:sp>
      <p:sp>
        <p:nvSpPr>
          <p:cNvPr id="104459" name="Rectangle 3">
            <a:extLst>
              <a:ext uri="{FF2B5EF4-FFF2-40B4-BE49-F238E27FC236}">
                <a16:creationId xmlns:a16="http://schemas.microsoft.com/office/drawing/2014/main" id="{926C746F-681E-4A24-B2CF-E25F05EC0DF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6744B942-3F32-424E-BB68-2895A439101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106499" name="Rectangle 3">
            <a:extLst>
              <a:ext uri="{FF2B5EF4-FFF2-40B4-BE49-F238E27FC236}">
                <a16:creationId xmlns:a16="http://schemas.microsoft.com/office/drawing/2014/main" id="{10748060-7C29-40A2-BADD-41471280DE0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106500" name="Rectangle 6">
            <a:extLst>
              <a:ext uri="{FF2B5EF4-FFF2-40B4-BE49-F238E27FC236}">
                <a16:creationId xmlns:a16="http://schemas.microsoft.com/office/drawing/2014/main" id="{68F333D2-39E7-4E40-BB25-4FE8AF2A2B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6501" name="Rectangle 7">
            <a:extLst>
              <a:ext uri="{FF2B5EF4-FFF2-40B4-BE49-F238E27FC236}">
                <a16:creationId xmlns:a16="http://schemas.microsoft.com/office/drawing/2014/main" id="{759BB7B5-0E66-4D7C-A8B4-E6D5577563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F1416-3577-4B3A-AF67-EF355A2BF9C8}" type="slidenum">
              <a:rPr lang="en-US" altLang="en-US" sz="1200" b="0" smtClean="0"/>
              <a:pPr/>
              <a:t>46</a:t>
            </a:fld>
            <a:endParaRPr lang="en-US" altLang="en-US" sz="1200" b="0"/>
          </a:p>
        </p:txBody>
      </p:sp>
      <p:sp>
        <p:nvSpPr>
          <p:cNvPr id="106502" name="Rectangle 2">
            <a:extLst>
              <a:ext uri="{FF2B5EF4-FFF2-40B4-BE49-F238E27FC236}">
                <a16:creationId xmlns:a16="http://schemas.microsoft.com/office/drawing/2014/main" id="{01E3C7E9-3B26-4F66-97DB-D6F9A000068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6503" name="Rectangle 3">
            <a:extLst>
              <a:ext uri="{FF2B5EF4-FFF2-40B4-BE49-F238E27FC236}">
                <a16:creationId xmlns:a16="http://schemas.microsoft.com/office/drawing/2014/main" id="{157B5340-9333-46D0-8096-D6A7739F6C3D}"/>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6504" name="Rectangle 6">
            <a:extLst>
              <a:ext uri="{FF2B5EF4-FFF2-40B4-BE49-F238E27FC236}">
                <a16:creationId xmlns:a16="http://schemas.microsoft.com/office/drawing/2014/main" id="{04BFB993-CBA5-4F0D-AA54-D9F5093161B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6505" name="Rectangle 7">
            <a:extLst>
              <a:ext uri="{FF2B5EF4-FFF2-40B4-BE49-F238E27FC236}">
                <a16:creationId xmlns:a16="http://schemas.microsoft.com/office/drawing/2014/main" id="{7B3F7772-E1EE-4DF8-8BB9-4A891FDE673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5347614-3EBC-491E-95C4-C7E6B2900364}" type="slidenum">
              <a:rPr lang="en-US" altLang="en-US" sz="1200" b="0"/>
              <a:pPr algn="r"/>
              <a:t>46</a:t>
            </a:fld>
            <a:endParaRPr lang="en-US" altLang="en-US" sz="1200" b="0"/>
          </a:p>
        </p:txBody>
      </p:sp>
      <p:sp>
        <p:nvSpPr>
          <p:cNvPr id="106506" name="Rectangle 2">
            <a:extLst>
              <a:ext uri="{FF2B5EF4-FFF2-40B4-BE49-F238E27FC236}">
                <a16:creationId xmlns:a16="http://schemas.microsoft.com/office/drawing/2014/main" id="{B553D63B-9497-45F2-972C-9380441DBFBC}"/>
              </a:ext>
            </a:extLst>
          </p:cNvPr>
          <p:cNvSpPr>
            <a:spLocks noGrp="1" noRot="1" noChangeAspect="1" noChangeArrowheads="1" noTextEdit="1"/>
          </p:cNvSpPr>
          <p:nvPr>
            <p:ph type="sldImg"/>
          </p:nvPr>
        </p:nvSpPr>
        <p:spPr>
          <a:xfrm>
            <a:off x="330200" y="696913"/>
            <a:ext cx="6197600" cy="3486150"/>
          </a:xfrm>
          <a:ln/>
        </p:spPr>
      </p:sp>
      <p:sp>
        <p:nvSpPr>
          <p:cNvPr id="106507" name="Rectangle 3">
            <a:extLst>
              <a:ext uri="{FF2B5EF4-FFF2-40B4-BE49-F238E27FC236}">
                <a16:creationId xmlns:a16="http://schemas.microsoft.com/office/drawing/2014/main" id="{F6D4CFFD-67A7-4D17-BBB5-90E9FC8EC440}"/>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C5F6AF20-E5BB-40D7-ADB2-84E5C491BC9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108547" name="Rectangle 3">
            <a:extLst>
              <a:ext uri="{FF2B5EF4-FFF2-40B4-BE49-F238E27FC236}">
                <a16:creationId xmlns:a16="http://schemas.microsoft.com/office/drawing/2014/main" id="{AD088B97-D2BD-486A-BDB5-FBA2E60208B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108548" name="Rectangle 6">
            <a:extLst>
              <a:ext uri="{FF2B5EF4-FFF2-40B4-BE49-F238E27FC236}">
                <a16:creationId xmlns:a16="http://schemas.microsoft.com/office/drawing/2014/main" id="{D641E795-2359-40E4-BCAB-223AB3D3844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8549" name="Rectangle 7">
            <a:extLst>
              <a:ext uri="{FF2B5EF4-FFF2-40B4-BE49-F238E27FC236}">
                <a16:creationId xmlns:a16="http://schemas.microsoft.com/office/drawing/2014/main" id="{EC2A75FA-9F3E-4177-84EF-64D29C90A4A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111ABCE-7601-40A0-981C-7B6C8E0784AC}" type="slidenum">
              <a:rPr lang="en-US" altLang="en-US" sz="1200" b="0" smtClean="0"/>
              <a:pPr/>
              <a:t>47</a:t>
            </a:fld>
            <a:endParaRPr lang="en-US" altLang="en-US" sz="1200" b="0"/>
          </a:p>
        </p:txBody>
      </p:sp>
      <p:sp>
        <p:nvSpPr>
          <p:cNvPr id="108550" name="Rectangle 2">
            <a:extLst>
              <a:ext uri="{FF2B5EF4-FFF2-40B4-BE49-F238E27FC236}">
                <a16:creationId xmlns:a16="http://schemas.microsoft.com/office/drawing/2014/main" id="{BDC533F2-1685-4DA5-9452-EB183F04044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8551" name="Rectangle 3">
            <a:extLst>
              <a:ext uri="{FF2B5EF4-FFF2-40B4-BE49-F238E27FC236}">
                <a16:creationId xmlns:a16="http://schemas.microsoft.com/office/drawing/2014/main" id="{C9ECAC1C-25EB-4590-B908-3FB0D2740B2F}"/>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8552" name="Rectangle 6">
            <a:extLst>
              <a:ext uri="{FF2B5EF4-FFF2-40B4-BE49-F238E27FC236}">
                <a16:creationId xmlns:a16="http://schemas.microsoft.com/office/drawing/2014/main" id="{DB7C0743-77D4-46B6-9225-3BD1EB98874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8553" name="Rectangle 7">
            <a:extLst>
              <a:ext uri="{FF2B5EF4-FFF2-40B4-BE49-F238E27FC236}">
                <a16:creationId xmlns:a16="http://schemas.microsoft.com/office/drawing/2014/main" id="{90D0088F-E86D-4E2B-96F7-368B8982C75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D4D6B1D-7992-4459-85B9-2871D447380C}" type="slidenum">
              <a:rPr lang="en-US" altLang="en-US" sz="1200" b="0"/>
              <a:pPr algn="r"/>
              <a:t>47</a:t>
            </a:fld>
            <a:endParaRPr lang="en-US" altLang="en-US" sz="1200" b="0"/>
          </a:p>
        </p:txBody>
      </p:sp>
      <p:sp>
        <p:nvSpPr>
          <p:cNvPr id="108554" name="Rectangle 2">
            <a:extLst>
              <a:ext uri="{FF2B5EF4-FFF2-40B4-BE49-F238E27FC236}">
                <a16:creationId xmlns:a16="http://schemas.microsoft.com/office/drawing/2014/main" id="{CE3C187B-2103-461C-99A0-B2D7FC67F6AC}"/>
              </a:ext>
            </a:extLst>
          </p:cNvPr>
          <p:cNvSpPr>
            <a:spLocks noGrp="1" noRot="1" noChangeAspect="1" noChangeArrowheads="1" noTextEdit="1"/>
          </p:cNvSpPr>
          <p:nvPr>
            <p:ph type="sldImg"/>
          </p:nvPr>
        </p:nvSpPr>
        <p:spPr>
          <a:xfrm>
            <a:off x="330200" y="696913"/>
            <a:ext cx="6197600" cy="3486150"/>
          </a:xfrm>
          <a:ln/>
        </p:spPr>
      </p:sp>
      <p:sp>
        <p:nvSpPr>
          <p:cNvPr id="108555" name="Rectangle 3">
            <a:extLst>
              <a:ext uri="{FF2B5EF4-FFF2-40B4-BE49-F238E27FC236}">
                <a16:creationId xmlns:a16="http://schemas.microsoft.com/office/drawing/2014/main" id="{8BC187E6-463E-4F2B-A04B-DCED064F2CCE}"/>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4472A831-1F88-419A-B605-4B4974D0D3E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110595" name="Rectangle 3">
            <a:extLst>
              <a:ext uri="{FF2B5EF4-FFF2-40B4-BE49-F238E27FC236}">
                <a16:creationId xmlns:a16="http://schemas.microsoft.com/office/drawing/2014/main" id="{7CB3AE41-EA40-4E7C-873D-58DD0CAD839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110596" name="Rectangle 6">
            <a:extLst>
              <a:ext uri="{FF2B5EF4-FFF2-40B4-BE49-F238E27FC236}">
                <a16:creationId xmlns:a16="http://schemas.microsoft.com/office/drawing/2014/main" id="{45556171-B431-4C7A-9D83-7E0E77627CD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0597" name="Rectangle 7">
            <a:extLst>
              <a:ext uri="{FF2B5EF4-FFF2-40B4-BE49-F238E27FC236}">
                <a16:creationId xmlns:a16="http://schemas.microsoft.com/office/drawing/2014/main" id="{F1309D46-9E75-4A24-9876-284A43D08C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383AF-A7F5-4B93-90A6-5EB54583E053}" type="slidenum">
              <a:rPr lang="en-US" altLang="en-US" sz="1200" b="0" smtClean="0"/>
              <a:pPr/>
              <a:t>48</a:t>
            </a:fld>
            <a:endParaRPr lang="en-US" altLang="en-US" sz="1200" b="0"/>
          </a:p>
        </p:txBody>
      </p:sp>
      <p:sp>
        <p:nvSpPr>
          <p:cNvPr id="110598" name="Rectangle 2">
            <a:extLst>
              <a:ext uri="{FF2B5EF4-FFF2-40B4-BE49-F238E27FC236}">
                <a16:creationId xmlns:a16="http://schemas.microsoft.com/office/drawing/2014/main" id="{B8F3727B-DCA6-4FDB-880C-3663B3E98C2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0599" name="Rectangle 3">
            <a:extLst>
              <a:ext uri="{FF2B5EF4-FFF2-40B4-BE49-F238E27FC236}">
                <a16:creationId xmlns:a16="http://schemas.microsoft.com/office/drawing/2014/main" id="{7C0CCEDF-78D2-41FE-8776-A5EA38DA590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0600" name="Rectangle 6">
            <a:extLst>
              <a:ext uri="{FF2B5EF4-FFF2-40B4-BE49-F238E27FC236}">
                <a16:creationId xmlns:a16="http://schemas.microsoft.com/office/drawing/2014/main" id="{2252D91C-60BD-4B90-9CC9-66E8ABC187D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0601" name="Rectangle 7">
            <a:extLst>
              <a:ext uri="{FF2B5EF4-FFF2-40B4-BE49-F238E27FC236}">
                <a16:creationId xmlns:a16="http://schemas.microsoft.com/office/drawing/2014/main" id="{4EB14C02-0554-4E81-9095-9048FD7D8E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A4E0ACE-B796-48CB-9CE2-523B0E57729C}" type="slidenum">
              <a:rPr lang="en-US" altLang="en-US" sz="1200" b="0"/>
              <a:pPr algn="r"/>
              <a:t>48</a:t>
            </a:fld>
            <a:endParaRPr lang="en-US" altLang="en-US" sz="1200" b="0"/>
          </a:p>
        </p:txBody>
      </p:sp>
      <p:sp>
        <p:nvSpPr>
          <p:cNvPr id="110602" name="Rectangle 2">
            <a:extLst>
              <a:ext uri="{FF2B5EF4-FFF2-40B4-BE49-F238E27FC236}">
                <a16:creationId xmlns:a16="http://schemas.microsoft.com/office/drawing/2014/main" id="{F1CFE6CC-9281-476D-AD51-1558FAEE738F}"/>
              </a:ext>
            </a:extLst>
          </p:cNvPr>
          <p:cNvSpPr>
            <a:spLocks noGrp="1" noRot="1" noChangeAspect="1" noChangeArrowheads="1" noTextEdit="1"/>
          </p:cNvSpPr>
          <p:nvPr>
            <p:ph type="sldImg"/>
          </p:nvPr>
        </p:nvSpPr>
        <p:spPr>
          <a:xfrm>
            <a:off x="330200" y="696913"/>
            <a:ext cx="6197600" cy="3486150"/>
          </a:xfrm>
          <a:ln/>
        </p:spPr>
      </p:sp>
      <p:sp>
        <p:nvSpPr>
          <p:cNvPr id="110603" name="Rectangle 3">
            <a:extLst>
              <a:ext uri="{FF2B5EF4-FFF2-40B4-BE49-F238E27FC236}">
                <a16:creationId xmlns:a16="http://schemas.microsoft.com/office/drawing/2014/main" id="{EB45B3E0-8160-4104-8157-BF8824F1824F}"/>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F67B0154-0EE2-47C2-90A3-FAC2A264E7D7}"/>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112643" name="Rectangle 3">
            <a:extLst>
              <a:ext uri="{FF2B5EF4-FFF2-40B4-BE49-F238E27FC236}">
                <a16:creationId xmlns:a16="http://schemas.microsoft.com/office/drawing/2014/main" id="{A34F2B80-5ED4-4F10-B77C-67FA9833E79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112644" name="Rectangle 6">
            <a:extLst>
              <a:ext uri="{FF2B5EF4-FFF2-40B4-BE49-F238E27FC236}">
                <a16:creationId xmlns:a16="http://schemas.microsoft.com/office/drawing/2014/main" id="{61CE12A9-8A95-4D66-9B1E-6A8DD0C0D72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2645" name="Rectangle 7">
            <a:extLst>
              <a:ext uri="{FF2B5EF4-FFF2-40B4-BE49-F238E27FC236}">
                <a16:creationId xmlns:a16="http://schemas.microsoft.com/office/drawing/2014/main" id="{060C78AD-178D-432A-A8F3-13233D865A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418425-EDC0-44ED-96DE-7BED8C1CA6D0}" type="slidenum">
              <a:rPr lang="en-US" altLang="en-US" sz="1200" b="0" smtClean="0"/>
              <a:pPr/>
              <a:t>49</a:t>
            </a:fld>
            <a:endParaRPr lang="en-US" altLang="en-US" sz="1200" b="0"/>
          </a:p>
        </p:txBody>
      </p:sp>
      <p:sp>
        <p:nvSpPr>
          <p:cNvPr id="112646" name="Rectangle 2">
            <a:extLst>
              <a:ext uri="{FF2B5EF4-FFF2-40B4-BE49-F238E27FC236}">
                <a16:creationId xmlns:a16="http://schemas.microsoft.com/office/drawing/2014/main" id="{3F832F82-7914-4220-BA8E-D90CB414DDB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2647" name="Rectangle 3">
            <a:extLst>
              <a:ext uri="{FF2B5EF4-FFF2-40B4-BE49-F238E27FC236}">
                <a16:creationId xmlns:a16="http://schemas.microsoft.com/office/drawing/2014/main" id="{9907B180-C6FC-4F7D-9E69-F14B2447E61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2648" name="Rectangle 6">
            <a:extLst>
              <a:ext uri="{FF2B5EF4-FFF2-40B4-BE49-F238E27FC236}">
                <a16:creationId xmlns:a16="http://schemas.microsoft.com/office/drawing/2014/main" id="{9FFD39AC-EF41-4548-8539-A00304EE909F}"/>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2649" name="Rectangle 7">
            <a:extLst>
              <a:ext uri="{FF2B5EF4-FFF2-40B4-BE49-F238E27FC236}">
                <a16:creationId xmlns:a16="http://schemas.microsoft.com/office/drawing/2014/main" id="{751EC8E3-A02E-42DB-9B31-D083D7CF18A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1EB30BA-04DB-4AB9-B944-79AB71300D1B}" type="slidenum">
              <a:rPr lang="en-US" altLang="en-US" sz="1200" b="0"/>
              <a:pPr algn="r"/>
              <a:t>49</a:t>
            </a:fld>
            <a:endParaRPr lang="en-US" altLang="en-US" sz="1200" b="0"/>
          </a:p>
        </p:txBody>
      </p:sp>
      <p:sp>
        <p:nvSpPr>
          <p:cNvPr id="112650" name="Rectangle 2">
            <a:extLst>
              <a:ext uri="{FF2B5EF4-FFF2-40B4-BE49-F238E27FC236}">
                <a16:creationId xmlns:a16="http://schemas.microsoft.com/office/drawing/2014/main" id="{B2DABE1B-BACB-4246-AB9F-5F24ADC8F043}"/>
              </a:ext>
            </a:extLst>
          </p:cNvPr>
          <p:cNvSpPr>
            <a:spLocks noGrp="1" noRot="1" noChangeAspect="1" noChangeArrowheads="1" noTextEdit="1"/>
          </p:cNvSpPr>
          <p:nvPr>
            <p:ph type="sldImg"/>
          </p:nvPr>
        </p:nvSpPr>
        <p:spPr>
          <a:xfrm>
            <a:off x="330200" y="696913"/>
            <a:ext cx="6197600" cy="3486150"/>
          </a:xfrm>
          <a:ln/>
        </p:spPr>
      </p:sp>
      <p:sp>
        <p:nvSpPr>
          <p:cNvPr id="112651" name="Rectangle 3">
            <a:extLst>
              <a:ext uri="{FF2B5EF4-FFF2-40B4-BE49-F238E27FC236}">
                <a16:creationId xmlns:a16="http://schemas.microsoft.com/office/drawing/2014/main" id="{A94B1D46-CFFE-42B6-87EC-FD70FDFB3473}"/>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674D5304-3315-418C-AE16-EA069DFF58D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114691" name="Rectangle 3">
            <a:extLst>
              <a:ext uri="{FF2B5EF4-FFF2-40B4-BE49-F238E27FC236}">
                <a16:creationId xmlns:a16="http://schemas.microsoft.com/office/drawing/2014/main" id="{1BCA334E-DBEE-4CE8-831B-CFB209AD1C4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114692" name="Rectangle 6">
            <a:extLst>
              <a:ext uri="{FF2B5EF4-FFF2-40B4-BE49-F238E27FC236}">
                <a16:creationId xmlns:a16="http://schemas.microsoft.com/office/drawing/2014/main" id="{BB003F94-1438-4A6D-8A49-F99EB3548BFD}"/>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4693" name="Rectangle 7">
            <a:extLst>
              <a:ext uri="{FF2B5EF4-FFF2-40B4-BE49-F238E27FC236}">
                <a16:creationId xmlns:a16="http://schemas.microsoft.com/office/drawing/2014/main" id="{6077E6F9-3705-4832-875E-598C941FBE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B4832D7-B89F-4D39-A667-409DC3DBF2E0}" type="slidenum">
              <a:rPr lang="en-US" altLang="en-US" sz="1200" b="0" smtClean="0"/>
              <a:pPr/>
              <a:t>50</a:t>
            </a:fld>
            <a:endParaRPr lang="en-US" altLang="en-US" sz="1200" b="0"/>
          </a:p>
        </p:txBody>
      </p:sp>
      <p:sp>
        <p:nvSpPr>
          <p:cNvPr id="114694" name="Rectangle 2">
            <a:extLst>
              <a:ext uri="{FF2B5EF4-FFF2-40B4-BE49-F238E27FC236}">
                <a16:creationId xmlns:a16="http://schemas.microsoft.com/office/drawing/2014/main" id="{80823D17-B7AE-47C0-BBB6-5557C8C6BDC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4695" name="Rectangle 3">
            <a:extLst>
              <a:ext uri="{FF2B5EF4-FFF2-40B4-BE49-F238E27FC236}">
                <a16:creationId xmlns:a16="http://schemas.microsoft.com/office/drawing/2014/main" id="{C2AEEBD0-ADB1-427C-A2C2-8DD4568C7E2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4696" name="Rectangle 6">
            <a:extLst>
              <a:ext uri="{FF2B5EF4-FFF2-40B4-BE49-F238E27FC236}">
                <a16:creationId xmlns:a16="http://schemas.microsoft.com/office/drawing/2014/main" id="{E8444189-5526-49E0-8FC8-996EC3402F5C}"/>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4697" name="Rectangle 7">
            <a:extLst>
              <a:ext uri="{FF2B5EF4-FFF2-40B4-BE49-F238E27FC236}">
                <a16:creationId xmlns:a16="http://schemas.microsoft.com/office/drawing/2014/main" id="{A60B84B2-7C42-4082-B4BB-6F89FFD4D1CB}"/>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F874C96-EE47-480B-8E98-879DB15357FC}" type="slidenum">
              <a:rPr lang="en-US" altLang="en-US" sz="1200" b="0"/>
              <a:pPr algn="r"/>
              <a:t>50</a:t>
            </a:fld>
            <a:endParaRPr lang="en-US" altLang="en-US" sz="1200" b="0"/>
          </a:p>
        </p:txBody>
      </p:sp>
      <p:sp>
        <p:nvSpPr>
          <p:cNvPr id="114698" name="Rectangle 2">
            <a:extLst>
              <a:ext uri="{FF2B5EF4-FFF2-40B4-BE49-F238E27FC236}">
                <a16:creationId xmlns:a16="http://schemas.microsoft.com/office/drawing/2014/main" id="{2A367208-94FD-4E14-98BE-8C7ABF88289E}"/>
              </a:ext>
            </a:extLst>
          </p:cNvPr>
          <p:cNvSpPr>
            <a:spLocks noGrp="1" noRot="1" noChangeAspect="1" noChangeArrowheads="1" noTextEdit="1"/>
          </p:cNvSpPr>
          <p:nvPr>
            <p:ph type="sldImg"/>
          </p:nvPr>
        </p:nvSpPr>
        <p:spPr>
          <a:xfrm>
            <a:off x="330200" y="696913"/>
            <a:ext cx="6197600" cy="3486150"/>
          </a:xfrm>
          <a:ln/>
        </p:spPr>
      </p:sp>
      <p:sp>
        <p:nvSpPr>
          <p:cNvPr id="114699" name="Rectangle 3">
            <a:extLst>
              <a:ext uri="{FF2B5EF4-FFF2-40B4-BE49-F238E27FC236}">
                <a16:creationId xmlns:a16="http://schemas.microsoft.com/office/drawing/2014/main" id="{C1493A01-BD6F-4DBA-A221-3FB602C5796C}"/>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D2E7965F-CD97-410A-B3C7-C3F09873636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116739" name="Rectangle 3">
            <a:extLst>
              <a:ext uri="{FF2B5EF4-FFF2-40B4-BE49-F238E27FC236}">
                <a16:creationId xmlns:a16="http://schemas.microsoft.com/office/drawing/2014/main" id="{CD4F26C4-A0A8-458C-8EAE-C4C9E445A50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116740" name="Rectangle 6">
            <a:extLst>
              <a:ext uri="{FF2B5EF4-FFF2-40B4-BE49-F238E27FC236}">
                <a16:creationId xmlns:a16="http://schemas.microsoft.com/office/drawing/2014/main" id="{5747B26C-2582-4DC8-A908-F6FEB31F790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6741" name="Rectangle 7">
            <a:extLst>
              <a:ext uri="{FF2B5EF4-FFF2-40B4-BE49-F238E27FC236}">
                <a16:creationId xmlns:a16="http://schemas.microsoft.com/office/drawing/2014/main" id="{EEBE7700-C037-41DE-9F51-4D303E1C473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2B381-FDBB-456D-A73B-7813DC63F1A8}" type="slidenum">
              <a:rPr lang="en-US" altLang="en-US" sz="1200" b="0" smtClean="0"/>
              <a:pPr/>
              <a:t>51</a:t>
            </a:fld>
            <a:endParaRPr lang="en-US" altLang="en-US" sz="1200" b="0"/>
          </a:p>
        </p:txBody>
      </p:sp>
      <p:sp>
        <p:nvSpPr>
          <p:cNvPr id="116742" name="Rectangle 2">
            <a:extLst>
              <a:ext uri="{FF2B5EF4-FFF2-40B4-BE49-F238E27FC236}">
                <a16:creationId xmlns:a16="http://schemas.microsoft.com/office/drawing/2014/main" id="{67621739-186E-4696-A728-B037CFDEAF67}"/>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6743" name="Rectangle 3">
            <a:extLst>
              <a:ext uri="{FF2B5EF4-FFF2-40B4-BE49-F238E27FC236}">
                <a16:creationId xmlns:a16="http://schemas.microsoft.com/office/drawing/2014/main" id="{B2DF4B16-5695-475F-8EA7-418431C0F039}"/>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6744" name="Rectangle 6">
            <a:extLst>
              <a:ext uri="{FF2B5EF4-FFF2-40B4-BE49-F238E27FC236}">
                <a16:creationId xmlns:a16="http://schemas.microsoft.com/office/drawing/2014/main" id="{E70DD08D-383E-4B7A-9366-0B209145CBC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6745" name="Rectangle 7">
            <a:extLst>
              <a:ext uri="{FF2B5EF4-FFF2-40B4-BE49-F238E27FC236}">
                <a16:creationId xmlns:a16="http://schemas.microsoft.com/office/drawing/2014/main" id="{38A94BAE-E03B-4317-A80A-6EF22814FBF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15BA3D9B-03E0-4A25-8D65-6EB004C5AC72}" type="slidenum">
              <a:rPr lang="en-US" altLang="en-US" sz="1200" b="0"/>
              <a:pPr algn="r"/>
              <a:t>51</a:t>
            </a:fld>
            <a:endParaRPr lang="en-US" altLang="en-US" sz="1200" b="0"/>
          </a:p>
        </p:txBody>
      </p:sp>
      <p:sp>
        <p:nvSpPr>
          <p:cNvPr id="116746" name="Rectangle 2">
            <a:extLst>
              <a:ext uri="{FF2B5EF4-FFF2-40B4-BE49-F238E27FC236}">
                <a16:creationId xmlns:a16="http://schemas.microsoft.com/office/drawing/2014/main" id="{D3685E0D-CA01-4ECC-95F0-4B79B6AB583D}"/>
              </a:ext>
            </a:extLst>
          </p:cNvPr>
          <p:cNvSpPr>
            <a:spLocks noGrp="1" noRot="1" noChangeAspect="1" noChangeArrowheads="1" noTextEdit="1"/>
          </p:cNvSpPr>
          <p:nvPr>
            <p:ph type="sldImg"/>
          </p:nvPr>
        </p:nvSpPr>
        <p:spPr>
          <a:xfrm>
            <a:off x="330200" y="696913"/>
            <a:ext cx="6197600" cy="3486150"/>
          </a:xfrm>
          <a:ln/>
        </p:spPr>
      </p:sp>
      <p:sp>
        <p:nvSpPr>
          <p:cNvPr id="116747" name="Rectangle 3">
            <a:extLst>
              <a:ext uri="{FF2B5EF4-FFF2-40B4-BE49-F238E27FC236}">
                <a16:creationId xmlns:a16="http://schemas.microsoft.com/office/drawing/2014/main" id="{8BD8A3F2-CA1B-466A-AB2F-26B1FB74FCC9}"/>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B1340AD6-F552-46A9-87D3-CE1F48C0147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118787" name="Rectangle 3">
            <a:extLst>
              <a:ext uri="{FF2B5EF4-FFF2-40B4-BE49-F238E27FC236}">
                <a16:creationId xmlns:a16="http://schemas.microsoft.com/office/drawing/2014/main" id="{EB3414D8-967A-426C-9FC9-95607B6BBC4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118788" name="Rectangle 6">
            <a:extLst>
              <a:ext uri="{FF2B5EF4-FFF2-40B4-BE49-F238E27FC236}">
                <a16:creationId xmlns:a16="http://schemas.microsoft.com/office/drawing/2014/main" id="{C29EF2E9-CFE2-49BF-AD64-A4B176C0D380}"/>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8789" name="Rectangle 7">
            <a:extLst>
              <a:ext uri="{FF2B5EF4-FFF2-40B4-BE49-F238E27FC236}">
                <a16:creationId xmlns:a16="http://schemas.microsoft.com/office/drawing/2014/main" id="{643BF212-9169-4B80-901C-C18CB07E84C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B0BADDB-C112-4205-9390-581D8AA6125A}" type="slidenum">
              <a:rPr lang="en-US" altLang="en-US" sz="1200" b="0" smtClean="0"/>
              <a:pPr/>
              <a:t>52</a:t>
            </a:fld>
            <a:endParaRPr lang="en-US" altLang="en-US" sz="1200" b="0"/>
          </a:p>
        </p:txBody>
      </p:sp>
      <p:sp>
        <p:nvSpPr>
          <p:cNvPr id="118790" name="Rectangle 2">
            <a:extLst>
              <a:ext uri="{FF2B5EF4-FFF2-40B4-BE49-F238E27FC236}">
                <a16:creationId xmlns:a16="http://schemas.microsoft.com/office/drawing/2014/main" id="{503EFDF5-4816-4FB3-B144-95E94A7648B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8791" name="Rectangle 3">
            <a:extLst>
              <a:ext uri="{FF2B5EF4-FFF2-40B4-BE49-F238E27FC236}">
                <a16:creationId xmlns:a16="http://schemas.microsoft.com/office/drawing/2014/main" id="{2085971A-844D-439C-969E-ECDBA6F2F1A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8792" name="Rectangle 6">
            <a:extLst>
              <a:ext uri="{FF2B5EF4-FFF2-40B4-BE49-F238E27FC236}">
                <a16:creationId xmlns:a16="http://schemas.microsoft.com/office/drawing/2014/main" id="{1FE5FC32-375D-4852-8FB7-615E6A71FBD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8793" name="Rectangle 7">
            <a:extLst>
              <a:ext uri="{FF2B5EF4-FFF2-40B4-BE49-F238E27FC236}">
                <a16:creationId xmlns:a16="http://schemas.microsoft.com/office/drawing/2014/main" id="{47BFAD8B-A3F4-49E9-8E1D-A45ABF668F1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D002A8F-17BF-46F8-82B8-F3516FFE39A3}" type="slidenum">
              <a:rPr lang="en-US" altLang="en-US" sz="1200" b="0"/>
              <a:pPr algn="r"/>
              <a:t>52</a:t>
            </a:fld>
            <a:endParaRPr lang="en-US" altLang="en-US" sz="1200" b="0"/>
          </a:p>
        </p:txBody>
      </p:sp>
      <p:sp>
        <p:nvSpPr>
          <p:cNvPr id="118794" name="Rectangle 2">
            <a:extLst>
              <a:ext uri="{FF2B5EF4-FFF2-40B4-BE49-F238E27FC236}">
                <a16:creationId xmlns:a16="http://schemas.microsoft.com/office/drawing/2014/main" id="{AA1F3D7F-1362-4830-9497-1E290AAFDA7C}"/>
              </a:ext>
            </a:extLst>
          </p:cNvPr>
          <p:cNvSpPr>
            <a:spLocks noGrp="1" noRot="1" noChangeAspect="1" noChangeArrowheads="1" noTextEdit="1"/>
          </p:cNvSpPr>
          <p:nvPr>
            <p:ph type="sldImg"/>
          </p:nvPr>
        </p:nvSpPr>
        <p:spPr>
          <a:ln/>
        </p:spPr>
      </p:sp>
      <p:sp>
        <p:nvSpPr>
          <p:cNvPr id="118795" name="Rectangle 3">
            <a:extLst>
              <a:ext uri="{FF2B5EF4-FFF2-40B4-BE49-F238E27FC236}">
                <a16:creationId xmlns:a16="http://schemas.microsoft.com/office/drawing/2014/main" id="{74C57324-E037-400E-B269-C76B3E1AB4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a:extLst>
              <a:ext uri="{FF2B5EF4-FFF2-40B4-BE49-F238E27FC236}">
                <a16:creationId xmlns:a16="http://schemas.microsoft.com/office/drawing/2014/main" id="{9A137AA1-E0F6-4351-9B11-E8E5FB20310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120835" name="Rectangle 3">
            <a:extLst>
              <a:ext uri="{FF2B5EF4-FFF2-40B4-BE49-F238E27FC236}">
                <a16:creationId xmlns:a16="http://schemas.microsoft.com/office/drawing/2014/main" id="{782A61EB-94E3-480F-A0D0-31EB4FF7EB1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120836" name="Rectangle 6">
            <a:extLst>
              <a:ext uri="{FF2B5EF4-FFF2-40B4-BE49-F238E27FC236}">
                <a16:creationId xmlns:a16="http://schemas.microsoft.com/office/drawing/2014/main" id="{57661ABA-453A-4267-9557-E0FC68D02FB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0837" name="Rectangle 7">
            <a:extLst>
              <a:ext uri="{FF2B5EF4-FFF2-40B4-BE49-F238E27FC236}">
                <a16:creationId xmlns:a16="http://schemas.microsoft.com/office/drawing/2014/main" id="{AA7C167D-FB1F-40C0-963D-1E32C8DC892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F98B24-6A4E-46DD-9C6E-C7C9745038A3}" type="slidenum">
              <a:rPr lang="en-US" altLang="en-US" sz="1200" b="0" smtClean="0"/>
              <a:pPr/>
              <a:t>53</a:t>
            </a:fld>
            <a:endParaRPr lang="en-US" altLang="en-US" sz="1200" b="0"/>
          </a:p>
        </p:txBody>
      </p:sp>
      <p:sp>
        <p:nvSpPr>
          <p:cNvPr id="120838" name="Rectangle 2">
            <a:extLst>
              <a:ext uri="{FF2B5EF4-FFF2-40B4-BE49-F238E27FC236}">
                <a16:creationId xmlns:a16="http://schemas.microsoft.com/office/drawing/2014/main" id="{D3107397-AA98-4A6C-A2D5-6E2344EDCA3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0839" name="Rectangle 3">
            <a:extLst>
              <a:ext uri="{FF2B5EF4-FFF2-40B4-BE49-F238E27FC236}">
                <a16:creationId xmlns:a16="http://schemas.microsoft.com/office/drawing/2014/main" id="{6E51E85F-0FA6-4F50-88D6-07B79B3331D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0840" name="Rectangle 6">
            <a:extLst>
              <a:ext uri="{FF2B5EF4-FFF2-40B4-BE49-F238E27FC236}">
                <a16:creationId xmlns:a16="http://schemas.microsoft.com/office/drawing/2014/main" id="{504BF4D9-3E29-4F8C-8BE0-1B2B8D83D49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0841" name="Rectangle 7">
            <a:extLst>
              <a:ext uri="{FF2B5EF4-FFF2-40B4-BE49-F238E27FC236}">
                <a16:creationId xmlns:a16="http://schemas.microsoft.com/office/drawing/2014/main" id="{14BC6EE7-01C4-4895-B0D0-406F4171732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3417989-ABDB-4B1C-9E66-AD4F598E5797}" type="slidenum">
              <a:rPr lang="en-US" altLang="en-US" sz="1200" b="0"/>
              <a:pPr algn="r"/>
              <a:t>53</a:t>
            </a:fld>
            <a:endParaRPr lang="en-US" altLang="en-US" sz="1200" b="0"/>
          </a:p>
        </p:txBody>
      </p:sp>
      <p:sp>
        <p:nvSpPr>
          <p:cNvPr id="120842" name="Rectangle 2">
            <a:extLst>
              <a:ext uri="{FF2B5EF4-FFF2-40B4-BE49-F238E27FC236}">
                <a16:creationId xmlns:a16="http://schemas.microsoft.com/office/drawing/2014/main" id="{3A61FCB2-9B0C-4599-9240-EFB3E0287013}"/>
              </a:ext>
            </a:extLst>
          </p:cNvPr>
          <p:cNvSpPr>
            <a:spLocks noGrp="1" noRot="1" noChangeAspect="1" noChangeArrowheads="1" noTextEdit="1"/>
          </p:cNvSpPr>
          <p:nvPr>
            <p:ph type="sldImg"/>
          </p:nvPr>
        </p:nvSpPr>
        <p:spPr>
          <a:ln/>
        </p:spPr>
      </p:sp>
      <p:sp>
        <p:nvSpPr>
          <p:cNvPr id="120843" name="Rectangle 3">
            <a:extLst>
              <a:ext uri="{FF2B5EF4-FFF2-40B4-BE49-F238E27FC236}">
                <a16:creationId xmlns:a16="http://schemas.microsoft.com/office/drawing/2014/main" id="{E9BE489B-389C-4B72-BB88-E2985F5EDD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a:extLst>
              <a:ext uri="{FF2B5EF4-FFF2-40B4-BE49-F238E27FC236}">
                <a16:creationId xmlns:a16="http://schemas.microsoft.com/office/drawing/2014/main" id="{EA074243-CD9D-4935-8AA3-D299C25649F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122883" name="Rectangle 3">
            <a:extLst>
              <a:ext uri="{FF2B5EF4-FFF2-40B4-BE49-F238E27FC236}">
                <a16:creationId xmlns:a16="http://schemas.microsoft.com/office/drawing/2014/main" id="{8508C2E4-67F7-493D-A2E2-7B15D543637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122884" name="Rectangle 6">
            <a:extLst>
              <a:ext uri="{FF2B5EF4-FFF2-40B4-BE49-F238E27FC236}">
                <a16:creationId xmlns:a16="http://schemas.microsoft.com/office/drawing/2014/main" id="{0183D9E6-F574-4E86-8E0A-A30E78584C01}"/>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2885" name="Rectangle 7">
            <a:extLst>
              <a:ext uri="{FF2B5EF4-FFF2-40B4-BE49-F238E27FC236}">
                <a16:creationId xmlns:a16="http://schemas.microsoft.com/office/drawing/2014/main" id="{5D80D251-6367-44FC-BE87-FEFA4570CAA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86C247C7-8FEB-4F02-B540-844CDB3A8B84}" type="slidenum">
              <a:rPr lang="en-US" altLang="en-US" sz="1200" b="0" smtClean="0"/>
              <a:pPr/>
              <a:t>54</a:t>
            </a:fld>
            <a:endParaRPr lang="en-US" altLang="en-US" sz="1200" b="0"/>
          </a:p>
        </p:txBody>
      </p:sp>
      <p:sp>
        <p:nvSpPr>
          <p:cNvPr id="122886" name="Rectangle 2">
            <a:extLst>
              <a:ext uri="{FF2B5EF4-FFF2-40B4-BE49-F238E27FC236}">
                <a16:creationId xmlns:a16="http://schemas.microsoft.com/office/drawing/2014/main" id="{F77C1A05-D805-4011-BC43-98842E0076CC}"/>
              </a:ext>
            </a:extLst>
          </p:cNvPr>
          <p:cNvSpPr>
            <a:spLocks noGrp="1" noRot="1" noChangeAspect="1" noChangeArrowheads="1" noTextEdit="1"/>
          </p:cNvSpPr>
          <p:nvPr>
            <p:ph type="sldImg"/>
          </p:nvPr>
        </p:nvSpPr>
        <p:spPr>
          <a:ln/>
        </p:spPr>
      </p:sp>
      <p:sp>
        <p:nvSpPr>
          <p:cNvPr id="122887" name="Rectangle 3">
            <a:extLst>
              <a:ext uri="{FF2B5EF4-FFF2-40B4-BE49-F238E27FC236}">
                <a16:creationId xmlns:a16="http://schemas.microsoft.com/office/drawing/2014/main" id="{1D30EF52-8871-4103-AF4D-DC23411F834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9C27DA77-58DA-4C17-A672-12A47738D46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124931" name="Rectangle 3">
            <a:extLst>
              <a:ext uri="{FF2B5EF4-FFF2-40B4-BE49-F238E27FC236}">
                <a16:creationId xmlns:a16="http://schemas.microsoft.com/office/drawing/2014/main" id="{54CEADAC-7C48-46B7-9DA9-B25289AAC3A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124932" name="Rectangle 6">
            <a:extLst>
              <a:ext uri="{FF2B5EF4-FFF2-40B4-BE49-F238E27FC236}">
                <a16:creationId xmlns:a16="http://schemas.microsoft.com/office/drawing/2014/main" id="{6EAB19DD-B0C6-485C-9183-40E8365DDE5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4933" name="Rectangle 7">
            <a:extLst>
              <a:ext uri="{FF2B5EF4-FFF2-40B4-BE49-F238E27FC236}">
                <a16:creationId xmlns:a16="http://schemas.microsoft.com/office/drawing/2014/main" id="{8AE452C8-F90C-4202-AAE9-40E380C6C7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E38A326-F76C-4F28-829E-4E31B0ADEEFC}" type="slidenum">
              <a:rPr lang="en-US" altLang="en-US" sz="1200" b="0" smtClean="0"/>
              <a:pPr/>
              <a:t>56</a:t>
            </a:fld>
            <a:endParaRPr lang="en-US" altLang="en-US" sz="1200" b="0"/>
          </a:p>
        </p:txBody>
      </p:sp>
      <p:sp>
        <p:nvSpPr>
          <p:cNvPr id="124934" name="Rectangle 2">
            <a:extLst>
              <a:ext uri="{FF2B5EF4-FFF2-40B4-BE49-F238E27FC236}">
                <a16:creationId xmlns:a16="http://schemas.microsoft.com/office/drawing/2014/main" id="{529EF2BC-88BA-4878-8A53-C5756731138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4935" name="Rectangle 3">
            <a:extLst>
              <a:ext uri="{FF2B5EF4-FFF2-40B4-BE49-F238E27FC236}">
                <a16:creationId xmlns:a16="http://schemas.microsoft.com/office/drawing/2014/main" id="{4A913E68-9E36-40BE-8271-C1C50E378C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4936" name="Rectangle 6">
            <a:extLst>
              <a:ext uri="{FF2B5EF4-FFF2-40B4-BE49-F238E27FC236}">
                <a16:creationId xmlns:a16="http://schemas.microsoft.com/office/drawing/2014/main" id="{C2C51618-9325-4573-805D-674B5E84F19B}"/>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4937" name="Rectangle 7">
            <a:extLst>
              <a:ext uri="{FF2B5EF4-FFF2-40B4-BE49-F238E27FC236}">
                <a16:creationId xmlns:a16="http://schemas.microsoft.com/office/drawing/2014/main" id="{98B65F86-E256-4232-90AC-AB436175D4C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1BD115-CF36-48C7-BAB3-69F556AFF92F}" type="slidenum">
              <a:rPr lang="en-US" altLang="en-US" sz="1200" b="0"/>
              <a:pPr algn="r"/>
              <a:t>56</a:t>
            </a:fld>
            <a:endParaRPr lang="en-US" altLang="en-US" sz="1200" b="0"/>
          </a:p>
        </p:txBody>
      </p:sp>
      <p:sp>
        <p:nvSpPr>
          <p:cNvPr id="124938" name="Rectangle 2">
            <a:extLst>
              <a:ext uri="{FF2B5EF4-FFF2-40B4-BE49-F238E27FC236}">
                <a16:creationId xmlns:a16="http://schemas.microsoft.com/office/drawing/2014/main" id="{0E172C69-BCA1-45DC-8073-B41072EA839E}"/>
              </a:ext>
            </a:extLst>
          </p:cNvPr>
          <p:cNvSpPr>
            <a:spLocks noGrp="1" noRot="1" noChangeAspect="1" noChangeArrowheads="1" noTextEdit="1"/>
          </p:cNvSpPr>
          <p:nvPr>
            <p:ph type="sldImg"/>
          </p:nvPr>
        </p:nvSpPr>
        <p:spPr>
          <a:ln/>
        </p:spPr>
      </p:sp>
      <p:sp>
        <p:nvSpPr>
          <p:cNvPr id="124939" name="Rectangle 3">
            <a:extLst>
              <a:ext uri="{FF2B5EF4-FFF2-40B4-BE49-F238E27FC236}">
                <a16:creationId xmlns:a16="http://schemas.microsoft.com/office/drawing/2014/main" id="{EBDE4069-B497-46ED-9814-8A6FB3B6D87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92A4C2CC-E07D-47F6-87DC-C6CFE494148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133123" name="Rectangle 3">
            <a:extLst>
              <a:ext uri="{FF2B5EF4-FFF2-40B4-BE49-F238E27FC236}">
                <a16:creationId xmlns:a16="http://schemas.microsoft.com/office/drawing/2014/main" id="{61484B6E-5F0E-4A2E-B68E-76496180C75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133124" name="Rectangle 6">
            <a:extLst>
              <a:ext uri="{FF2B5EF4-FFF2-40B4-BE49-F238E27FC236}">
                <a16:creationId xmlns:a16="http://schemas.microsoft.com/office/drawing/2014/main" id="{B3878878-A4F6-4A4A-B67D-5E44E53B42C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3125" name="Rectangle 7">
            <a:extLst>
              <a:ext uri="{FF2B5EF4-FFF2-40B4-BE49-F238E27FC236}">
                <a16:creationId xmlns:a16="http://schemas.microsoft.com/office/drawing/2014/main" id="{1398DDF5-0BB1-4491-B31C-D45A2E7DAB9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6BE3565-09DE-4D23-A621-CE13B6B22A05}" type="slidenum">
              <a:rPr lang="en-US" altLang="en-US" sz="1200" b="0" smtClean="0"/>
              <a:pPr/>
              <a:t>57</a:t>
            </a:fld>
            <a:endParaRPr lang="en-US" altLang="en-US" sz="1200" b="0"/>
          </a:p>
        </p:txBody>
      </p:sp>
      <p:sp>
        <p:nvSpPr>
          <p:cNvPr id="133126" name="Rectangle 2">
            <a:extLst>
              <a:ext uri="{FF2B5EF4-FFF2-40B4-BE49-F238E27FC236}">
                <a16:creationId xmlns:a16="http://schemas.microsoft.com/office/drawing/2014/main" id="{71AA5161-39B7-4880-A2A7-67ACCC107E9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3127" name="Rectangle 3">
            <a:extLst>
              <a:ext uri="{FF2B5EF4-FFF2-40B4-BE49-F238E27FC236}">
                <a16:creationId xmlns:a16="http://schemas.microsoft.com/office/drawing/2014/main" id="{FF09A466-18DE-4B9A-8910-138BE2DEC1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3128" name="Rectangle 6">
            <a:extLst>
              <a:ext uri="{FF2B5EF4-FFF2-40B4-BE49-F238E27FC236}">
                <a16:creationId xmlns:a16="http://schemas.microsoft.com/office/drawing/2014/main" id="{CC41EACE-3D96-4F98-AFC0-D2C80174F95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3129" name="Rectangle 7">
            <a:extLst>
              <a:ext uri="{FF2B5EF4-FFF2-40B4-BE49-F238E27FC236}">
                <a16:creationId xmlns:a16="http://schemas.microsoft.com/office/drawing/2014/main" id="{8D0D3E52-DB63-408D-8FBF-88E069517E6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2D8054B-9812-4AEB-BD02-72D2990F4AE7}" type="slidenum">
              <a:rPr lang="en-US" altLang="en-US" sz="1200" b="0"/>
              <a:pPr algn="r"/>
              <a:t>57</a:t>
            </a:fld>
            <a:endParaRPr lang="en-US" altLang="en-US" sz="1200" b="0"/>
          </a:p>
        </p:txBody>
      </p:sp>
      <p:sp>
        <p:nvSpPr>
          <p:cNvPr id="133130" name="Rectangle 2">
            <a:extLst>
              <a:ext uri="{FF2B5EF4-FFF2-40B4-BE49-F238E27FC236}">
                <a16:creationId xmlns:a16="http://schemas.microsoft.com/office/drawing/2014/main" id="{7C667207-FCEC-4A7D-B421-95C064EB7BA6}"/>
              </a:ext>
            </a:extLst>
          </p:cNvPr>
          <p:cNvSpPr>
            <a:spLocks noGrp="1" noRot="1" noChangeAspect="1" noChangeArrowheads="1" noTextEdit="1"/>
          </p:cNvSpPr>
          <p:nvPr>
            <p:ph type="sldImg"/>
          </p:nvPr>
        </p:nvSpPr>
        <p:spPr>
          <a:ln/>
        </p:spPr>
      </p:sp>
      <p:sp>
        <p:nvSpPr>
          <p:cNvPr id="133131" name="Rectangle 3">
            <a:extLst>
              <a:ext uri="{FF2B5EF4-FFF2-40B4-BE49-F238E27FC236}">
                <a16:creationId xmlns:a16="http://schemas.microsoft.com/office/drawing/2014/main" id="{C80074B5-3180-4359-95B6-07964BB7A63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92498767-9CC8-4D26-BBCF-12B501FCCC77}"/>
              </a:ext>
            </a:extLst>
          </p:cNvPr>
          <p:cNvSpPr>
            <a:spLocks noGrp="1" noChangeArrowheads="1"/>
          </p:cNvSpPr>
          <p:nvPr>
            <p:ph type="hdr" sz="quarter"/>
          </p:nvPr>
        </p:nvSpPr>
        <p:spPr>
          <a:xfrm>
            <a:off x="4027488" y="96838"/>
            <a:ext cx="2185987"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135171" name="Rectangle 3">
            <a:extLst>
              <a:ext uri="{FF2B5EF4-FFF2-40B4-BE49-F238E27FC236}">
                <a16:creationId xmlns:a16="http://schemas.microsoft.com/office/drawing/2014/main" id="{C83CDEDE-BA35-4545-BD46-C06556655F3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135172" name="Rectangle 6">
            <a:extLst>
              <a:ext uri="{FF2B5EF4-FFF2-40B4-BE49-F238E27FC236}">
                <a16:creationId xmlns:a16="http://schemas.microsoft.com/office/drawing/2014/main" id="{9EE05B46-8007-484A-9537-A3D5232728AA}"/>
              </a:ext>
            </a:extLst>
          </p:cNvPr>
          <p:cNvSpPr>
            <a:spLocks noGrp="1" noChangeArrowheads="1"/>
          </p:cNvSpPr>
          <p:nvPr>
            <p:ph type="ftr" sz="quarter" idx="4"/>
          </p:nvPr>
        </p:nvSpPr>
        <p:spPr>
          <a:xfrm>
            <a:off x="3581400" y="9001125"/>
            <a:ext cx="263207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5173" name="Rectangle 7">
            <a:extLst>
              <a:ext uri="{FF2B5EF4-FFF2-40B4-BE49-F238E27FC236}">
                <a16:creationId xmlns:a16="http://schemas.microsoft.com/office/drawing/2014/main" id="{FDB6D15D-4A5D-4C2D-BA06-78F695E65BD1}"/>
              </a:ext>
            </a:extLst>
          </p:cNvPr>
          <p:cNvSpPr>
            <a:spLocks noGrp="1" noChangeArrowheads="1"/>
          </p:cNvSpPr>
          <p:nvPr>
            <p:ph type="sldNum" sz="quarter" idx="5"/>
          </p:nvPr>
        </p:nvSpPr>
        <p:spPr>
          <a:xfrm>
            <a:off x="3201988" y="9001125"/>
            <a:ext cx="492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EA9C01D-F069-4735-B506-CA70FBDADF07}" type="slidenum">
              <a:rPr lang="en-US" altLang="en-US" sz="1200" b="0" smtClean="0"/>
              <a:pPr/>
              <a:t>58</a:t>
            </a:fld>
            <a:endParaRPr lang="en-US" altLang="en-US" sz="1200" b="0"/>
          </a:p>
        </p:txBody>
      </p:sp>
      <p:sp>
        <p:nvSpPr>
          <p:cNvPr id="135174" name="Rectangle 2">
            <a:extLst>
              <a:ext uri="{FF2B5EF4-FFF2-40B4-BE49-F238E27FC236}">
                <a16:creationId xmlns:a16="http://schemas.microsoft.com/office/drawing/2014/main" id="{9F0AE444-AD3B-47AC-A2DD-8E2F4A7E3524}"/>
              </a:ext>
            </a:extLst>
          </p:cNvPr>
          <p:cNvSpPr>
            <a:spLocks noGrp="1" noRot="1" noChangeAspect="1" noChangeArrowheads="1" noTextEdit="1"/>
          </p:cNvSpPr>
          <p:nvPr>
            <p:ph type="sldImg"/>
          </p:nvPr>
        </p:nvSpPr>
        <p:spPr>
          <a:xfrm>
            <a:off x="342900" y="703263"/>
            <a:ext cx="6172200" cy="3473450"/>
          </a:xfrm>
          <a:ln/>
        </p:spPr>
      </p:sp>
      <p:sp>
        <p:nvSpPr>
          <p:cNvPr id="135175" name="Rectangle 3">
            <a:extLst>
              <a:ext uri="{FF2B5EF4-FFF2-40B4-BE49-F238E27FC236}">
                <a16:creationId xmlns:a16="http://schemas.microsoft.com/office/drawing/2014/main" id="{9065EEB8-7877-4D27-BEB2-23F295AF0A8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FF05740B-92E7-4865-8B5F-15DBCC5BF99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129027" name="Rectangle 3">
            <a:extLst>
              <a:ext uri="{FF2B5EF4-FFF2-40B4-BE49-F238E27FC236}">
                <a16:creationId xmlns:a16="http://schemas.microsoft.com/office/drawing/2014/main" id="{AEC2C916-4263-4BF9-8ECD-14F63EB4F5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129028" name="Rectangle 6">
            <a:extLst>
              <a:ext uri="{FF2B5EF4-FFF2-40B4-BE49-F238E27FC236}">
                <a16:creationId xmlns:a16="http://schemas.microsoft.com/office/drawing/2014/main" id="{EA764BC3-7F30-420D-A10C-6F317075D66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9029" name="Rectangle 7">
            <a:extLst>
              <a:ext uri="{FF2B5EF4-FFF2-40B4-BE49-F238E27FC236}">
                <a16:creationId xmlns:a16="http://schemas.microsoft.com/office/drawing/2014/main" id="{5CC9845F-3A99-4CDB-BF74-3CC7C3E936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D8D5FD6-E5EA-485F-B747-C4393051AB3D}" type="slidenum">
              <a:rPr lang="en-US" altLang="en-US" sz="1200" b="0" smtClean="0"/>
              <a:pPr/>
              <a:t>59</a:t>
            </a:fld>
            <a:endParaRPr lang="en-US" altLang="en-US" sz="1200" b="0"/>
          </a:p>
        </p:txBody>
      </p:sp>
      <p:sp>
        <p:nvSpPr>
          <p:cNvPr id="129030" name="Rectangle 2">
            <a:extLst>
              <a:ext uri="{FF2B5EF4-FFF2-40B4-BE49-F238E27FC236}">
                <a16:creationId xmlns:a16="http://schemas.microsoft.com/office/drawing/2014/main" id="{4FCF52BD-3F35-4563-885B-8C6FAB3EBDC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9031" name="Rectangle 3">
            <a:extLst>
              <a:ext uri="{FF2B5EF4-FFF2-40B4-BE49-F238E27FC236}">
                <a16:creationId xmlns:a16="http://schemas.microsoft.com/office/drawing/2014/main" id="{C3AA0F9F-F259-469C-B0CD-A4F3004BFB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9032" name="Rectangle 6">
            <a:extLst>
              <a:ext uri="{FF2B5EF4-FFF2-40B4-BE49-F238E27FC236}">
                <a16:creationId xmlns:a16="http://schemas.microsoft.com/office/drawing/2014/main" id="{0D4B86EF-2CF5-4055-93DD-E87B9317BAF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9033" name="Rectangle 7">
            <a:extLst>
              <a:ext uri="{FF2B5EF4-FFF2-40B4-BE49-F238E27FC236}">
                <a16:creationId xmlns:a16="http://schemas.microsoft.com/office/drawing/2014/main" id="{9E0C574E-0489-49AD-BC7C-E860C17E8A6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491C64-E9E0-45EA-B513-840275942DE1}" type="slidenum">
              <a:rPr lang="en-US" altLang="en-US" sz="1200" b="0"/>
              <a:pPr algn="r"/>
              <a:t>59</a:t>
            </a:fld>
            <a:endParaRPr lang="en-US" altLang="en-US" sz="1200" b="0"/>
          </a:p>
        </p:txBody>
      </p:sp>
      <p:sp>
        <p:nvSpPr>
          <p:cNvPr id="129034" name="Rectangle 2">
            <a:extLst>
              <a:ext uri="{FF2B5EF4-FFF2-40B4-BE49-F238E27FC236}">
                <a16:creationId xmlns:a16="http://schemas.microsoft.com/office/drawing/2014/main" id="{13A30023-ACA3-4B98-825A-A8923A85DEB4}"/>
              </a:ext>
            </a:extLst>
          </p:cNvPr>
          <p:cNvSpPr>
            <a:spLocks noGrp="1" noRot="1" noChangeAspect="1" noChangeArrowheads="1" noTextEdit="1"/>
          </p:cNvSpPr>
          <p:nvPr>
            <p:ph type="sldImg"/>
          </p:nvPr>
        </p:nvSpPr>
        <p:spPr>
          <a:ln/>
        </p:spPr>
      </p:sp>
      <p:sp>
        <p:nvSpPr>
          <p:cNvPr id="129035" name="Rectangle 3">
            <a:extLst>
              <a:ext uri="{FF2B5EF4-FFF2-40B4-BE49-F238E27FC236}">
                <a16:creationId xmlns:a16="http://schemas.microsoft.com/office/drawing/2014/main" id="{7836FF43-48F6-49CF-A618-7FFA124C080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A2665078-A2DE-4D58-BCD5-5904E83155D2}"/>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131075" name="Rectangle 3">
            <a:extLst>
              <a:ext uri="{FF2B5EF4-FFF2-40B4-BE49-F238E27FC236}">
                <a16:creationId xmlns:a16="http://schemas.microsoft.com/office/drawing/2014/main" id="{E5EBE37B-F162-4182-940D-173B818080D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131076" name="Rectangle 6">
            <a:extLst>
              <a:ext uri="{FF2B5EF4-FFF2-40B4-BE49-F238E27FC236}">
                <a16:creationId xmlns:a16="http://schemas.microsoft.com/office/drawing/2014/main" id="{F05DCE55-5E04-4EDC-95D7-DD32E4BFCEB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1077" name="Rectangle 7">
            <a:extLst>
              <a:ext uri="{FF2B5EF4-FFF2-40B4-BE49-F238E27FC236}">
                <a16:creationId xmlns:a16="http://schemas.microsoft.com/office/drawing/2014/main" id="{A5116F17-5AA5-4F86-BD4F-38D51F9C1E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478D5C4-D6E3-455C-9D13-386036D6DB9B}" type="slidenum">
              <a:rPr lang="en-US" altLang="en-US" sz="1200" b="0" smtClean="0"/>
              <a:pPr/>
              <a:t>60</a:t>
            </a:fld>
            <a:endParaRPr lang="en-US" altLang="en-US" sz="1200" b="0"/>
          </a:p>
        </p:txBody>
      </p:sp>
      <p:sp>
        <p:nvSpPr>
          <p:cNvPr id="131078" name="Rectangle 2">
            <a:extLst>
              <a:ext uri="{FF2B5EF4-FFF2-40B4-BE49-F238E27FC236}">
                <a16:creationId xmlns:a16="http://schemas.microsoft.com/office/drawing/2014/main" id="{77DF986D-6644-482B-AA67-9FDB4B9DE4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1079" name="Rectangle 3">
            <a:extLst>
              <a:ext uri="{FF2B5EF4-FFF2-40B4-BE49-F238E27FC236}">
                <a16:creationId xmlns:a16="http://schemas.microsoft.com/office/drawing/2014/main" id="{5D038EA3-7C46-4569-B9D9-69CDDA548BE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1080" name="Rectangle 6">
            <a:extLst>
              <a:ext uri="{FF2B5EF4-FFF2-40B4-BE49-F238E27FC236}">
                <a16:creationId xmlns:a16="http://schemas.microsoft.com/office/drawing/2014/main" id="{16F2E4F8-D0D1-4E50-8358-36318BBF796D}"/>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1081" name="Rectangle 7">
            <a:extLst>
              <a:ext uri="{FF2B5EF4-FFF2-40B4-BE49-F238E27FC236}">
                <a16:creationId xmlns:a16="http://schemas.microsoft.com/office/drawing/2014/main" id="{6513F1CD-A731-41D5-8440-71BFD309412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0F381AA3-EF1E-4174-AADF-B71B14FA066A}" type="slidenum">
              <a:rPr lang="en-US" altLang="en-US" sz="1200" b="0"/>
              <a:pPr algn="r"/>
              <a:t>60</a:t>
            </a:fld>
            <a:endParaRPr lang="en-US" altLang="en-US" sz="1200" b="0"/>
          </a:p>
        </p:txBody>
      </p:sp>
      <p:sp>
        <p:nvSpPr>
          <p:cNvPr id="131082" name="Rectangle 2">
            <a:extLst>
              <a:ext uri="{FF2B5EF4-FFF2-40B4-BE49-F238E27FC236}">
                <a16:creationId xmlns:a16="http://schemas.microsoft.com/office/drawing/2014/main" id="{57A1B23E-B8F6-45D2-9F4E-8961D51A5ABD}"/>
              </a:ext>
            </a:extLst>
          </p:cNvPr>
          <p:cNvSpPr>
            <a:spLocks noGrp="1" noRot="1" noChangeAspect="1" noChangeArrowheads="1" noTextEdit="1"/>
          </p:cNvSpPr>
          <p:nvPr>
            <p:ph type="sldImg"/>
          </p:nvPr>
        </p:nvSpPr>
        <p:spPr>
          <a:ln/>
        </p:spPr>
      </p:sp>
      <p:sp>
        <p:nvSpPr>
          <p:cNvPr id="131083" name="Rectangle 3">
            <a:extLst>
              <a:ext uri="{FF2B5EF4-FFF2-40B4-BE49-F238E27FC236}">
                <a16:creationId xmlns:a16="http://schemas.microsoft.com/office/drawing/2014/main" id="{2A194365-F29D-44ED-9325-ED97D73D4E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5</a:t>
            </a:fld>
            <a:endParaRPr lang="en-US" altLang="en-US" sz="1200" b="0"/>
          </a:p>
        </p:txBody>
      </p:sp>
    </p:spTree>
    <p:extLst>
      <p:ext uri="{BB962C8B-B14F-4D97-AF65-F5344CB8AC3E}">
        <p14:creationId xmlns:p14="http://schemas.microsoft.com/office/powerpoint/2010/main" val="248586809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id="{67AE7D1B-BF88-4392-AB9D-81B102453ACE}"/>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126979" name="Rectangle 3">
            <a:extLst>
              <a:ext uri="{FF2B5EF4-FFF2-40B4-BE49-F238E27FC236}">
                <a16:creationId xmlns:a16="http://schemas.microsoft.com/office/drawing/2014/main" id="{949C4A17-614B-4E12-AAA4-272F059E187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126980" name="Rectangle 6">
            <a:extLst>
              <a:ext uri="{FF2B5EF4-FFF2-40B4-BE49-F238E27FC236}">
                <a16:creationId xmlns:a16="http://schemas.microsoft.com/office/drawing/2014/main" id="{522970B5-8AE8-42A6-AD1A-9149B3A196C5}"/>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6981" name="Rectangle 7">
            <a:extLst>
              <a:ext uri="{FF2B5EF4-FFF2-40B4-BE49-F238E27FC236}">
                <a16:creationId xmlns:a16="http://schemas.microsoft.com/office/drawing/2014/main" id="{4EC1C003-2913-4AF1-B29B-52865176E67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BC2DF09-C472-4CB1-9997-48ACE0A56858}" type="slidenum">
              <a:rPr lang="en-US" altLang="en-US" sz="1200" b="0" smtClean="0"/>
              <a:pPr/>
              <a:t>61</a:t>
            </a:fld>
            <a:endParaRPr lang="en-US" altLang="en-US" sz="1200" b="0"/>
          </a:p>
        </p:txBody>
      </p:sp>
      <p:sp>
        <p:nvSpPr>
          <p:cNvPr id="126982" name="Rectangle 2">
            <a:extLst>
              <a:ext uri="{FF2B5EF4-FFF2-40B4-BE49-F238E27FC236}">
                <a16:creationId xmlns:a16="http://schemas.microsoft.com/office/drawing/2014/main" id="{5D72DA4D-71E5-4AA3-907C-319A7932216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6983" name="Rectangle 3">
            <a:extLst>
              <a:ext uri="{FF2B5EF4-FFF2-40B4-BE49-F238E27FC236}">
                <a16:creationId xmlns:a16="http://schemas.microsoft.com/office/drawing/2014/main" id="{94DC140C-475B-45F0-A424-9A45FF8F65D6}"/>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6984" name="Rectangle 6">
            <a:extLst>
              <a:ext uri="{FF2B5EF4-FFF2-40B4-BE49-F238E27FC236}">
                <a16:creationId xmlns:a16="http://schemas.microsoft.com/office/drawing/2014/main" id="{31E52146-6D2A-485B-851C-E7E290F8D570}"/>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6985" name="Rectangle 7">
            <a:extLst>
              <a:ext uri="{FF2B5EF4-FFF2-40B4-BE49-F238E27FC236}">
                <a16:creationId xmlns:a16="http://schemas.microsoft.com/office/drawing/2014/main" id="{67D2AC80-ECD1-4419-A164-E12ABACB8AD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C471F62-824B-425F-9C9F-C62EDA65727F}" type="slidenum">
              <a:rPr lang="en-US" altLang="en-US" sz="1200" b="0"/>
              <a:pPr algn="r"/>
              <a:t>61</a:t>
            </a:fld>
            <a:endParaRPr lang="en-US" altLang="en-US" sz="1200" b="0"/>
          </a:p>
        </p:txBody>
      </p:sp>
      <p:sp>
        <p:nvSpPr>
          <p:cNvPr id="126986" name="Rectangle 2">
            <a:extLst>
              <a:ext uri="{FF2B5EF4-FFF2-40B4-BE49-F238E27FC236}">
                <a16:creationId xmlns:a16="http://schemas.microsoft.com/office/drawing/2014/main" id="{CCD003E5-D38E-432B-BA26-97C3B5111165}"/>
              </a:ext>
            </a:extLst>
          </p:cNvPr>
          <p:cNvSpPr>
            <a:spLocks noGrp="1" noRot="1" noChangeAspect="1" noChangeArrowheads="1" noTextEdit="1"/>
          </p:cNvSpPr>
          <p:nvPr>
            <p:ph type="sldImg"/>
          </p:nvPr>
        </p:nvSpPr>
        <p:spPr>
          <a:ln/>
        </p:spPr>
      </p:sp>
      <p:sp>
        <p:nvSpPr>
          <p:cNvPr id="126987" name="Rectangle 3">
            <a:extLst>
              <a:ext uri="{FF2B5EF4-FFF2-40B4-BE49-F238E27FC236}">
                <a16:creationId xmlns:a16="http://schemas.microsoft.com/office/drawing/2014/main" id="{C8A5D79B-5983-4AE4-883A-5828D8142C4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FCDBF9AD-4F85-4923-B78E-528B23D96AE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141315" name="Rectangle 3">
            <a:extLst>
              <a:ext uri="{FF2B5EF4-FFF2-40B4-BE49-F238E27FC236}">
                <a16:creationId xmlns:a16="http://schemas.microsoft.com/office/drawing/2014/main" id="{72858CF1-6E53-4107-828E-9ACF7FFC9D3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141316" name="Rectangle 6">
            <a:extLst>
              <a:ext uri="{FF2B5EF4-FFF2-40B4-BE49-F238E27FC236}">
                <a16:creationId xmlns:a16="http://schemas.microsoft.com/office/drawing/2014/main" id="{55526E62-DFF7-4E70-90AF-41E18AACCF5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41317" name="Rectangle 7">
            <a:extLst>
              <a:ext uri="{FF2B5EF4-FFF2-40B4-BE49-F238E27FC236}">
                <a16:creationId xmlns:a16="http://schemas.microsoft.com/office/drawing/2014/main" id="{0162475C-EB3A-4E0D-8219-2844D0192F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F21927B7-73F8-4D36-91F9-D2DF754E6DC0}" type="slidenum">
              <a:rPr lang="en-US" altLang="en-US" sz="1200" b="0" smtClean="0"/>
              <a:pPr/>
              <a:t>62</a:t>
            </a:fld>
            <a:endParaRPr lang="en-US" altLang="en-US" sz="1200" b="0"/>
          </a:p>
        </p:txBody>
      </p:sp>
      <p:sp>
        <p:nvSpPr>
          <p:cNvPr id="141318" name="Rectangle 2">
            <a:extLst>
              <a:ext uri="{FF2B5EF4-FFF2-40B4-BE49-F238E27FC236}">
                <a16:creationId xmlns:a16="http://schemas.microsoft.com/office/drawing/2014/main" id="{0FAC8B36-7F80-42B6-9E8A-B2580D93EBB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41319" name="Rectangle 3">
            <a:extLst>
              <a:ext uri="{FF2B5EF4-FFF2-40B4-BE49-F238E27FC236}">
                <a16:creationId xmlns:a16="http://schemas.microsoft.com/office/drawing/2014/main" id="{4E3439E3-B900-48EF-BD99-4DCEF2786D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41320" name="Rectangle 6">
            <a:extLst>
              <a:ext uri="{FF2B5EF4-FFF2-40B4-BE49-F238E27FC236}">
                <a16:creationId xmlns:a16="http://schemas.microsoft.com/office/drawing/2014/main" id="{0DB3BC0A-8C06-4CB5-86CF-8B5DC0CC7E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41321" name="Rectangle 7">
            <a:extLst>
              <a:ext uri="{FF2B5EF4-FFF2-40B4-BE49-F238E27FC236}">
                <a16:creationId xmlns:a16="http://schemas.microsoft.com/office/drawing/2014/main" id="{E80CF3AF-3C18-436F-935B-0D3ECA2005B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9125CC6-EAD7-441C-B4BE-675E0AE8FFDD}" type="slidenum">
              <a:rPr lang="en-US" altLang="en-US" sz="1200" b="0"/>
              <a:pPr algn="r"/>
              <a:t>62</a:t>
            </a:fld>
            <a:endParaRPr lang="en-US" altLang="en-US" sz="1200" b="0"/>
          </a:p>
        </p:txBody>
      </p:sp>
      <p:sp>
        <p:nvSpPr>
          <p:cNvPr id="141322" name="Rectangle 2">
            <a:extLst>
              <a:ext uri="{FF2B5EF4-FFF2-40B4-BE49-F238E27FC236}">
                <a16:creationId xmlns:a16="http://schemas.microsoft.com/office/drawing/2014/main" id="{AD217D57-581E-4612-B1BE-43CC4AC14F8C}"/>
              </a:ext>
            </a:extLst>
          </p:cNvPr>
          <p:cNvSpPr>
            <a:spLocks noGrp="1" noRot="1" noChangeAspect="1" noChangeArrowheads="1" noTextEdit="1"/>
          </p:cNvSpPr>
          <p:nvPr>
            <p:ph type="sldImg"/>
          </p:nvPr>
        </p:nvSpPr>
        <p:spPr>
          <a:ln/>
        </p:spPr>
      </p:sp>
      <p:sp>
        <p:nvSpPr>
          <p:cNvPr id="141323" name="Rectangle 3">
            <a:extLst>
              <a:ext uri="{FF2B5EF4-FFF2-40B4-BE49-F238E27FC236}">
                <a16:creationId xmlns:a16="http://schemas.microsoft.com/office/drawing/2014/main" id="{DA89CEEA-C822-4AAC-85E9-BBE5BECBB0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D47E01EC-7080-4200-8869-74C317E5A081}"/>
              </a:ext>
            </a:extLst>
          </p:cNvPr>
          <p:cNvSpPr>
            <a:spLocks noGrp="1" noRot="1" noChangeAspect="1" noChangeArrowheads="1" noTextEdit="1"/>
          </p:cNvSpPr>
          <p:nvPr>
            <p:ph type="sldImg"/>
          </p:nvPr>
        </p:nvSpPr>
        <p:spPr>
          <a:ln/>
        </p:spPr>
      </p:sp>
      <p:sp>
        <p:nvSpPr>
          <p:cNvPr id="32771" name="Notes Placeholder 2">
            <a:extLst>
              <a:ext uri="{FF2B5EF4-FFF2-40B4-BE49-F238E27FC236}">
                <a16:creationId xmlns:a16="http://schemas.microsoft.com/office/drawing/2014/main" id="{B422504E-765A-4BE5-A6CF-FC57818B25D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2772" name="Header Placeholder 3">
            <a:extLst>
              <a:ext uri="{FF2B5EF4-FFF2-40B4-BE49-F238E27FC236}">
                <a16:creationId xmlns:a16="http://schemas.microsoft.com/office/drawing/2014/main" id="{F81592B2-391E-4C35-B3A0-06A9C2AD44F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802.11-23/0005r1</a:t>
            </a:r>
          </a:p>
        </p:txBody>
      </p:sp>
      <p:sp>
        <p:nvSpPr>
          <p:cNvPr id="32773" name="Date Placeholder 4">
            <a:extLst>
              <a:ext uri="{FF2B5EF4-FFF2-40B4-BE49-F238E27FC236}">
                <a16:creationId xmlns:a16="http://schemas.microsoft.com/office/drawing/2014/main" id="{A1B3C65D-F577-456B-A131-8F831C993A1C}"/>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2023</a:t>
            </a:r>
            <a:endParaRPr lang="en-US" altLang="en-US" sz="1400" dirty="0"/>
          </a:p>
        </p:txBody>
      </p:sp>
      <p:sp>
        <p:nvSpPr>
          <p:cNvPr id="32774" name="Footer Placeholder 5">
            <a:extLst>
              <a:ext uri="{FF2B5EF4-FFF2-40B4-BE49-F238E27FC236}">
                <a16:creationId xmlns:a16="http://schemas.microsoft.com/office/drawing/2014/main" id="{5E15CFA5-027C-4BAE-B564-878F6049A803}"/>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2775" name="Slide Number Placeholder 6">
            <a:extLst>
              <a:ext uri="{FF2B5EF4-FFF2-40B4-BE49-F238E27FC236}">
                <a16:creationId xmlns:a16="http://schemas.microsoft.com/office/drawing/2014/main" id="{94E4DD26-EB8E-43AE-BAC7-42859A243F5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92A3B27-09A7-4A20-BFC9-1C7C394A4973}" type="slidenum">
              <a:rPr lang="en-US" altLang="en-US" sz="1200" b="0" smtClean="0"/>
              <a:pPr/>
              <a:t>6</a:t>
            </a:fld>
            <a:endParaRPr lang="en-US" altLang="en-US" sz="1200" b="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a:t>
            </a:r>
            <a:r>
              <a:rPr lang="en-US" baseline="0" dirty="0"/>
              <a:t> summarizes the IEEE standards association membership and development process.</a:t>
            </a:r>
          </a:p>
          <a:p>
            <a:r>
              <a:rPr lang="en-US" baseline="0" dirty="0"/>
              <a:t>IEEE Society Standards Committees propose new projects, and projects are developed according to the chart on the right.</a:t>
            </a:r>
          </a:p>
          <a:p>
            <a:r>
              <a:rPr lang="en-US" baseline="0" dirty="0"/>
              <a:t>Describe the chart.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7</a:t>
            </a:fld>
            <a:endParaRPr lang="en-GB"/>
          </a:p>
        </p:txBody>
      </p:sp>
    </p:spTree>
    <p:extLst>
      <p:ext uri="{BB962C8B-B14F-4D97-AF65-F5344CB8AC3E}">
        <p14:creationId xmlns:p14="http://schemas.microsoft.com/office/powerpoint/2010/main" val="20147292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C4A5795D-98F1-43C3-8F10-3A783CF7B478}"/>
              </a:ext>
            </a:extLst>
          </p:cNvPr>
          <p:cNvSpPr>
            <a:spLocks noGrp="1" noRot="1" noChangeAspect="1" noChangeArrowheads="1" noTextEdit="1"/>
          </p:cNvSpPr>
          <p:nvPr>
            <p:ph type="sldImg"/>
          </p:nvPr>
        </p:nvSpPr>
        <p:spPr>
          <a:ln/>
        </p:spPr>
      </p:sp>
      <p:sp>
        <p:nvSpPr>
          <p:cNvPr id="35843" name="Notes Placeholder 2">
            <a:extLst>
              <a:ext uri="{FF2B5EF4-FFF2-40B4-BE49-F238E27FC236}">
                <a16:creationId xmlns:a16="http://schemas.microsoft.com/office/drawing/2014/main" id="{D316B6A0-FBA4-44D4-B525-0678765AF8C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100"/>
          </a:p>
        </p:txBody>
      </p:sp>
      <p:sp>
        <p:nvSpPr>
          <p:cNvPr id="35844" name="Slide Number Placeholder 3">
            <a:extLst>
              <a:ext uri="{FF2B5EF4-FFF2-40B4-BE49-F238E27FC236}">
                <a16:creationId xmlns:a16="http://schemas.microsoft.com/office/drawing/2014/main" id="{ECB05908-3309-4E43-8AA7-218BCEB28C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4E220EBD-672F-468C-9AAA-3B7A00C7D582}" type="slidenum">
              <a:rPr lang="en-US" altLang="en-US" sz="1200" b="0" smtClean="0">
                <a:solidFill>
                  <a:srgbClr val="000000"/>
                </a:solidFill>
              </a:rPr>
              <a:pPr/>
              <a:t>8</a:t>
            </a:fld>
            <a:endParaRPr lang="en-US" altLang="en-US" sz="1200" b="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802.11</a:t>
            </a:r>
            <a:r>
              <a:rPr lang="en-US" baseline="0" dirty="0"/>
              <a:t> is one of the Working Groups in 802. 802.3 develops Ethernet standards, other shown here.</a:t>
            </a:r>
          </a:p>
          <a:p>
            <a:r>
              <a:rPr lang="en-US" baseline="0" dirty="0"/>
              <a:t>802.1 is developing standards for Time Sensitive networking. Also 802.24 looking at vertical applications including IoT.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9</a:t>
            </a:fld>
            <a:endParaRPr lang="en-GB"/>
          </a:p>
        </p:txBody>
      </p:sp>
    </p:spTree>
    <p:extLst>
      <p:ext uri="{BB962C8B-B14F-4D97-AF65-F5344CB8AC3E}">
        <p14:creationId xmlns:p14="http://schemas.microsoft.com/office/powerpoint/2010/main" val="2786265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1068671"/>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B88918E3-ED31-4B3D-9A2A-76EF7C77191B}"/>
              </a:ext>
            </a:extLst>
          </p:cNvPr>
          <p:cNvSpPr>
            <a:spLocks noGrp="1"/>
          </p:cNvSpPr>
          <p:nvPr>
            <p:ph type="sldNum" sz="quarter" idx="10"/>
          </p:nvPr>
        </p:nvSpPr>
        <p:spPr/>
        <p:txBody>
          <a:bodyPr/>
          <a:lstStyle>
            <a:lvl1pPr>
              <a:defRPr/>
            </a:lvl1pPr>
          </a:lstStyle>
          <a:p>
            <a:pPr>
              <a:defRPr/>
            </a:pPr>
            <a:fld id="{F26953B9-BDD2-44A2-87E0-A9CE80E8F7DB}" type="slidenum">
              <a:rPr lang="en-US" altLang="en-US"/>
              <a:pPr>
                <a:defRPr/>
              </a:pPr>
              <a:t>‹#›</a:t>
            </a:fld>
            <a:endParaRPr lang="en-US" altLang="en-US"/>
          </a:p>
        </p:txBody>
      </p:sp>
      <p:sp>
        <p:nvSpPr>
          <p:cNvPr id="4" name="Date Placeholder 2">
            <a:extLst>
              <a:ext uri="{FF2B5EF4-FFF2-40B4-BE49-F238E27FC236}">
                <a16:creationId xmlns:a16="http://schemas.microsoft.com/office/drawing/2014/main" id="{55504773-34B9-4B13-A939-BF77560B31A4}"/>
              </a:ext>
            </a:extLst>
          </p:cNvPr>
          <p:cNvSpPr>
            <a:spLocks noGrp="1"/>
          </p:cNvSpPr>
          <p:nvPr>
            <p:ph type="dt" sz="half" idx="11"/>
          </p:nvPr>
        </p:nvSpPr>
        <p:spPr/>
        <p:txBody>
          <a:bodyPr/>
          <a:lstStyle>
            <a:lvl1pPr>
              <a:defRPr/>
            </a:lvl1pPr>
          </a:lstStyle>
          <a:p>
            <a:pPr>
              <a:defRPr/>
            </a:pPr>
            <a:r>
              <a:rPr lang="en-US"/>
              <a:t>March 2023</a:t>
            </a:r>
            <a:endParaRPr lang="en-US" dirty="0"/>
          </a:p>
        </p:txBody>
      </p:sp>
    </p:spTree>
    <p:extLst>
      <p:ext uri="{BB962C8B-B14F-4D97-AF65-F5344CB8AC3E}">
        <p14:creationId xmlns:p14="http://schemas.microsoft.com/office/powerpoint/2010/main" val="3898306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5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3C637656-8C3C-4BAE-B1BD-C2B619A9C10D}"/>
              </a:ext>
            </a:extLst>
          </p:cNvPr>
          <p:cNvSpPr>
            <a:spLocks noGrp="1"/>
          </p:cNvSpPr>
          <p:nvPr>
            <p:ph type="sldNum" sz="quarter" idx="10"/>
          </p:nvPr>
        </p:nvSpPr>
        <p:spPr/>
        <p:txBody>
          <a:bodyPr/>
          <a:lstStyle>
            <a:lvl1pPr>
              <a:defRPr/>
            </a:lvl1pPr>
          </a:lstStyle>
          <a:p>
            <a:pPr>
              <a:defRPr/>
            </a:pPr>
            <a:fld id="{770FE30A-65F2-401B-B4EF-50D22A2B3FAB}" type="slidenum">
              <a:rPr lang="en-US"/>
              <a:pPr>
                <a:defRPr/>
              </a:pPr>
              <a:t>‹#›</a:t>
            </a:fld>
            <a:endParaRPr lang="en-US" dirty="0"/>
          </a:p>
        </p:txBody>
      </p:sp>
      <p:sp>
        <p:nvSpPr>
          <p:cNvPr id="4" name="Date Placeholder 2">
            <a:extLst>
              <a:ext uri="{FF2B5EF4-FFF2-40B4-BE49-F238E27FC236}">
                <a16:creationId xmlns:a16="http://schemas.microsoft.com/office/drawing/2014/main" id="{A988F354-FBAA-4E37-A836-F27B1C0C9C32}"/>
              </a:ext>
            </a:extLst>
          </p:cNvPr>
          <p:cNvSpPr>
            <a:spLocks noGrp="1"/>
          </p:cNvSpPr>
          <p:nvPr>
            <p:ph type="dt" sz="half" idx="11"/>
          </p:nvPr>
        </p:nvSpPr>
        <p:spPr/>
        <p:txBody>
          <a:bodyPr/>
          <a:lstStyle>
            <a:lvl1pPr>
              <a:defRPr/>
            </a:lvl1pPr>
          </a:lstStyle>
          <a:p>
            <a:pPr>
              <a:defRPr/>
            </a:pPr>
            <a:r>
              <a:rPr lang="en-US"/>
              <a:t>March 2023</a:t>
            </a:r>
            <a:endParaRPr lang="en-US" dirty="0"/>
          </a:p>
        </p:txBody>
      </p:sp>
    </p:spTree>
    <p:extLst>
      <p:ext uri="{BB962C8B-B14F-4D97-AF65-F5344CB8AC3E}">
        <p14:creationId xmlns:p14="http://schemas.microsoft.com/office/powerpoint/2010/main" val="3533977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1095760D-D891-4138-B910-6C93A23B55CF}"/>
              </a:ext>
            </a:extLst>
          </p:cNvPr>
          <p:cNvSpPr>
            <a:spLocks noGrp="1"/>
          </p:cNvSpPr>
          <p:nvPr>
            <p:ph type="sldNum" sz="quarter" idx="10"/>
          </p:nvPr>
        </p:nvSpPr>
        <p:spPr/>
        <p:txBody>
          <a:bodyPr/>
          <a:lstStyle>
            <a:lvl1pPr>
              <a:defRPr/>
            </a:lvl1pPr>
          </a:lstStyle>
          <a:p>
            <a:pPr>
              <a:defRPr/>
            </a:pPr>
            <a:fld id="{B5020E3C-FE33-423E-B292-A3F6E284FA20}" type="slidenum">
              <a:rPr lang="en-US"/>
              <a:pPr>
                <a:defRPr/>
              </a:pPr>
              <a:t>‹#›</a:t>
            </a:fld>
            <a:endParaRPr lang="en-US" dirty="0"/>
          </a:p>
        </p:txBody>
      </p:sp>
      <p:sp>
        <p:nvSpPr>
          <p:cNvPr id="4" name="Date Placeholder 2">
            <a:extLst>
              <a:ext uri="{FF2B5EF4-FFF2-40B4-BE49-F238E27FC236}">
                <a16:creationId xmlns:a16="http://schemas.microsoft.com/office/drawing/2014/main" id="{3D6129F6-88ED-443F-82D5-D6DFB3E33A32}"/>
              </a:ext>
            </a:extLst>
          </p:cNvPr>
          <p:cNvSpPr>
            <a:spLocks noGrp="1"/>
          </p:cNvSpPr>
          <p:nvPr>
            <p:ph type="dt" sz="half" idx="11"/>
          </p:nvPr>
        </p:nvSpPr>
        <p:spPr/>
        <p:txBody>
          <a:bodyPr/>
          <a:lstStyle>
            <a:lvl1pPr>
              <a:defRPr/>
            </a:lvl1pPr>
          </a:lstStyle>
          <a:p>
            <a:pPr>
              <a:defRPr/>
            </a:pPr>
            <a:r>
              <a:rPr lang="en-US"/>
              <a:t>March 2023</a:t>
            </a:r>
            <a:endParaRPr lang="en-US" dirty="0"/>
          </a:p>
        </p:txBody>
      </p:sp>
    </p:spTree>
    <p:extLst>
      <p:ext uri="{BB962C8B-B14F-4D97-AF65-F5344CB8AC3E}">
        <p14:creationId xmlns:p14="http://schemas.microsoft.com/office/powerpoint/2010/main" val="2781306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F58A0FB9-4456-432C-AE34-CD76C19BF487}"/>
              </a:ext>
            </a:extLst>
          </p:cNvPr>
          <p:cNvSpPr>
            <a:spLocks noGrp="1"/>
          </p:cNvSpPr>
          <p:nvPr>
            <p:ph type="sldNum" sz="quarter" idx="10"/>
          </p:nvPr>
        </p:nvSpPr>
        <p:spPr/>
        <p:txBody>
          <a:bodyPr/>
          <a:lstStyle>
            <a:lvl1pPr>
              <a:defRPr/>
            </a:lvl1pPr>
          </a:lstStyle>
          <a:p>
            <a:pPr>
              <a:defRPr/>
            </a:pPr>
            <a:fld id="{3E6ED91E-2CB4-4D2F-B6C3-A1410176EB22}" type="slidenum">
              <a:rPr lang="en-US"/>
              <a:pPr>
                <a:defRPr/>
              </a:pPr>
              <a:t>‹#›</a:t>
            </a:fld>
            <a:endParaRPr lang="en-US" dirty="0"/>
          </a:p>
        </p:txBody>
      </p:sp>
      <p:sp>
        <p:nvSpPr>
          <p:cNvPr id="4" name="Date Placeholder 2">
            <a:extLst>
              <a:ext uri="{FF2B5EF4-FFF2-40B4-BE49-F238E27FC236}">
                <a16:creationId xmlns:a16="http://schemas.microsoft.com/office/drawing/2014/main" id="{6E71F971-C076-4E66-A8C3-B4D63785E292}"/>
              </a:ext>
            </a:extLst>
          </p:cNvPr>
          <p:cNvSpPr>
            <a:spLocks noGrp="1"/>
          </p:cNvSpPr>
          <p:nvPr>
            <p:ph type="dt" sz="half" idx="11"/>
          </p:nvPr>
        </p:nvSpPr>
        <p:spPr/>
        <p:txBody>
          <a:bodyPr/>
          <a:lstStyle>
            <a:lvl1pPr>
              <a:defRPr/>
            </a:lvl1pPr>
          </a:lstStyle>
          <a:p>
            <a:pPr>
              <a:defRPr/>
            </a:pPr>
            <a:r>
              <a:rPr lang="en-US"/>
              <a:t>March 2023</a:t>
            </a:r>
            <a:endParaRPr lang="en-US" dirty="0"/>
          </a:p>
        </p:txBody>
      </p:sp>
    </p:spTree>
    <p:extLst>
      <p:ext uri="{BB962C8B-B14F-4D97-AF65-F5344CB8AC3E}">
        <p14:creationId xmlns:p14="http://schemas.microsoft.com/office/powerpoint/2010/main" val="20877261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4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ACEEFC0B-5699-4F87-A672-F5F7F733875E}"/>
              </a:ext>
            </a:extLst>
          </p:cNvPr>
          <p:cNvSpPr>
            <a:spLocks noGrp="1"/>
          </p:cNvSpPr>
          <p:nvPr>
            <p:ph type="sldNum" sz="quarter" idx="10"/>
          </p:nvPr>
        </p:nvSpPr>
        <p:spPr/>
        <p:txBody>
          <a:bodyPr/>
          <a:lstStyle>
            <a:lvl1pPr>
              <a:defRPr/>
            </a:lvl1pPr>
          </a:lstStyle>
          <a:p>
            <a:pPr>
              <a:defRPr/>
            </a:pPr>
            <a:fld id="{CFD03B40-539B-4A0F-9B7D-FB8982A8DD9C}" type="slidenum">
              <a:rPr lang="en-US"/>
              <a:pPr>
                <a:defRPr/>
              </a:pPr>
              <a:t>‹#›</a:t>
            </a:fld>
            <a:endParaRPr lang="en-US" dirty="0"/>
          </a:p>
        </p:txBody>
      </p:sp>
      <p:sp>
        <p:nvSpPr>
          <p:cNvPr id="4" name="Date Placeholder 2">
            <a:extLst>
              <a:ext uri="{FF2B5EF4-FFF2-40B4-BE49-F238E27FC236}">
                <a16:creationId xmlns:a16="http://schemas.microsoft.com/office/drawing/2014/main" id="{A6F843CF-774F-480B-AB43-C23A391B6103}"/>
              </a:ext>
            </a:extLst>
          </p:cNvPr>
          <p:cNvSpPr>
            <a:spLocks noGrp="1"/>
          </p:cNvSpPr>
          <p:nvPr>
            <p:ph type="dt" sz="half" idx="11"/>
          </p:nvPr>
        </p:nvSpPr>
        <p:spPr/>
        <p:txBody>
          <a:bodyPr/>
          <a:lstStyle>
            <a:lvl1pPr>
              <a:defRPr/>
            </a:lvl1pPr>
          </a:lstStyle>
          <a:p>
            <a:pPr>
              <a:defRPr/>
            </a:pPr>
            <a:r>
              <a:rPr lang="en-US"/>
              <a:t>March 2023</a:t>
            </a:r>
            <a:endParaRPr lang="en-US" dirty="0"/>
          </a:p>
        </p:txBody>
      </p:sp>
    </p:spTree>
    <p:extLst>
      <p:ext uri="{BB962C8B-B14F-4D97-AF65-F5344CB8AC3E}">
        <p14:creationId xmlns:p14="http://schemas.microsoft.com/office/powerpoint/2010/main" val="895901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443F3372-0BF3-4D3E-8319-A2B4D2D54ED2}"/>
              </a:ext>
            </a:extLst>
          </p:cNvPr>
          <p:cNvSpPr>
            <a:spLocks noGrp="1" noChangeArrowheads="1"/>
          </p:cNvSpPr>
          <p:nvPr>
            <p:ph type="dt" sz="half" idx="10"/>
          </p:nvPr>
        </p:nvSpPr>
        <p:spPr/>
        <p:txBody>
          <a:bodyPr/>
          <a:lstStyle>
            <a:lvl1pPr>
              <a:defRPr/>
            </a:lvl1pPr>
          </a:lstStyle>
          <a:p>
            <a:pPr>
              <a:defRPr/>
            </a:pPr>
            <a:r>
              <a:rPr lang="en-US"/>
              <a:t>March 2023</a:t>
            </a:r>
            <a:endParaRPr lang="en-US" dirty="0"/>
          </a:p>
        </p:txBody>
      </p:sp>
      <p:sp>
        <p:nvSpPr>
          <p:cNvPr id="6" name="Footer Placeholder 11">
            <a:extLst>
              <a:ext uri="{FF2B5EF4-FFF2-40B4-BE49-F238E27FC236}">
                <a16:creationId xmlns:a16="http://schemas.microsoft.com/office/drawing/2014/main" id="{7565D540-4D86-4512-AD34-44DB772920EA}"/>
              </a:ext>
            </a:extLst>
          </p:cNvPr>
          <p:cNvSpPr>
            <a:spLocks noGrp="1" noChangeArrowheads="1"/>
          </p:cNvSpPr>
          <p:nvPr>
            <p:ph type="ftr" sz="quarter" idx="11"/>
          </p:nvPr>
        </p:nvSpPr>
        <p:spPr/>
        <p:txBody>
          <a:bodyPr/>
          <a:lstStyle>
            <a:lvl1pPr>
              <a:defRPr/>
            </a:lvl1pPr>
          </a:lstStyle>
          <a:p>
            <a:pPr>
              <a:defRPr/>
            </a:pPr>
            <a:r>
              <a:rPr lang="en-US"/>
              <a:t>Stephen McCann, Huawei</a:t>
            </a:r>
            <a:endParaRPr lang="en-US" dirty="0"/>
          </a:p>
        </p:txBody>
      </p:sp>
      <p:sp>
        <p:nvSpPr>
          <p:cNvPr id="7" name="Slide Number Placeholder 12">
            <a:extLst>
              <a:ext uri="{FF2B5EF4-FFF2-40B4-BE49-F238E27FC236}">
                <a16:creationId xmlns:a16="http://schemas.microsoft.com/office/drawing/2014/main" id="{EDE716D5-BB8C-4E9A-9CD5-5216A9E6345A}"/>
              </a:ext>
            </a:extLst>
          </p:cNvPr>
          <p:cNvSpPr>
            <a:spLocks noGrp="1" noChangeArrowheads="1"/>
          </p:cNvSpPr>
          <p:nvPr>
            <p:ph type="sldNum" sz="quarter" idx="12"/>
          </p:nvPr>
        </p:nvSpPr>
        <p:spPr/>
        <p:txBody>
          <a:bodyPr/>
          <a:lstStyle>
            <a:lvl1pPr>
              <a:defRPr/>
            </a:lvl1pPr>
          </a:lstStyle>
          <a:p>
            <a:pPr>
              <a:defRPr/>
            </a:pPr>
            <a:r>
              <a:rPr lang="en-US" altLang="en-US"/>
              <a:t>Slide </a:t>
            </a:r>
            <a:fld id="{C65FD1F4-0030-4E53-8C0C-5774816E671F}" type="slidenum">
              <a:rPr lang="en-US" altLang="en-US" smtClean="0"/>
              <a:pPr>
                <a:defRPr/>
              </a:pPr>
              <a:t>‹#›</a:t>
            </a:fld>
            <a:endParaRPr lang="en-US" altLang="en-US"/>
          </a:p>
        </p:txBody>
      </p:sp>
    </p:spTree>
    <p:extLst>
      <p:ext uri="{BB962C8B-B14F-4D97-AF65-F5344CB8AC3E}">
        <p14:creationId xmlns:p14="http://schemas.microsoft.com/office/powerpoint/2010/main" val="29730521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487680" y="1645920"/>
            <a:ext cx="11101917"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
          <p:cNvSpPr>
            <a:spLocks noGrp="1"/>
          </p:cNvSpPr>
          <p:nvPr>
            <p:ph type="sldNum" sz="quarter" idx="15"/>
          </p:nvPr>
        </p:nvSpPr>
        <p:spPr/>
        <p:txBody>
          <a:bodyPr/>
          <a:lstStyle>
            <a:lvl1pPr>
              <a:defRPr/>
            </a:lvl1pPr>
          </a:lstStyle>
          <a:p>
            <a:pPr>
              <a:defRPr/>
            </a:pPr>
            <a:fld id="{1F2884EB-C6E3-684C-A39B-0E652C4E0E60}" type="slidenum">
              <a:rPr lang="en-US">
                <a:solidFill>
                  <a:prstClr val="black">
                    <a:tint val="75000"/>
                  </a:prstClr>
                </a:solidFill>
              </a:rPr>
              <a:pPr>
                <a:defRPr/>
              </a:pPr>
              <a:t>‹#›</a:t>
            </a:fld>
            <a:endParaRPr lang="en-US" dirty="0">
              <a:solidFill>
                <a:prstClr val="black">
                  <a:tint val="75000"/>
                </a:prstClr>
              </a:solidFill>
            </a:endParaRPr>
          </a:p>
        </p:txBody>
      </p:sp>
      <p:sp>
        <p:nvSpPr>
          <p:cNvPr id="6" name="Date Placeholder 2"/>
          <p:cNvSpPr>
            <a:spLocks noGrp="1"/>
          </p:cNvSpPr>
          <p:nvPr>
            <p:ph type="dt" sz="half" idx="16"/>
          </p:nvPr>
        </p:nvSpPr>
        <p:spPr>
          <a:xfrm>
            <a:off x="914400" y="6380957"/>
            <a:ext cx="2190749" cy="365125"/>
          </a:xfrm>
          <a:prstGeom prst="rect">
            <a:avLst/>
          </a:prstGeom>
        </p:spPr>
        <p:txBody>
          <a:bodyPr/>
          <a:lstStyle>
            <a:lvl1pPr>
              <a:defRPr/>
            </a:lvl1pPr>
          </a:lstStyle>
          <a:p>
            <a:pPr>
              <a:defRPr/>
            </a:pPr>
            <a:r>
              <a:rPr lang="en-US">
                <a:solidFill>
                  <a:prstClr val="black">
                    <a:tint val="75000"/>
                  </a:prstClr>
                </a:solidFill>
              </a:rPr>
              <a:t>March 2023</a:t>
            </a:r>
            <a:endParaRPr lang="en-US" dirty="0">
              <a:solidFill>
                <a:prstClr val="black">
                  <a:tint val="75000"/>
                </a:prstClr>
              </a:solidFill>
            </a:endParaRPr>
          </a:p>
        </p:txBody>
      </p:sp>
    </p:spTree>
    <p:extLst>
      <p:ext uri="{BB962C8B-B14F-4D97-AF65-F5344CB8AC3E}">
        <p14:creationId xmlns:p14="http://schemas.microsoft.com/office/powerpoint/2010/main" val="375539459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March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March 2023</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March 2023</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March 2023</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March 2023</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March 2023</a:t>
            </a:r>
            <a:endParaRPr lang="en-GB" dirty="0"/>
          </a:p>
        </p:txBody>
      </p:sp>
      <p:sp>
        <p:nvSpPr>
          <p:cNvPr id="1028" name="Rectangle 4"/>
          <p:cNvSpPr>
            <a:spLocks noGrp="1" noChangeArrowheads="1"/>
          </p:cNvSpPr>
          <p:nvPr>
            <p:ph type="ftr"/>
          </p:nvPr>
        </p:nvSpPr>
        <p:spPr bwMode="auto">
          <a:xfrm>
            <a:off x="7248128" y="6500834"/>
            <a:ext cx="4141657" cy="2476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400">
                <a:solidFill>
                  <a:srgbClr val="000000"/>
                </a:solidFill>
                <a:ea typeface="Arial Unicode MS" pitchFamily="34" charset="-128"/>
                <a:cs typeface="Arial Unicode MS" pitchFamily="34" charset="-128"/>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802.11-23/0005r1</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9" r:id="rId11"/>
    <p:sldLayoutId id="2147483850" r:id="rId12"/>
    <p:sldLayoutId id="2147483851" r:id="rId13"/>
    <p:sldLayoutId id="2147483852" r:id="rId14"/>
    <p:sldLayoutId id="2147483853" r:id="rId15"/>
    <p:sldLayoutId id="2147483855" r:id="rId16"/>
    <p:sldLayoutId id="2147483856" r:id="rId17"/>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standards.ieee.org/about/policies/bylaws"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standards.ieee.org/wp-content/uploads/import/documents/other/sb_om.pdf" TargetMode="External"/><Relationship Id="rId5" Type="http://schemas.openxmlformats.org/officeDocument/2006/relationships/hyperlink" Target="https://standards.ieee.org/about/policies/opman" TargetMode="External"/><Relationship Id="rId4" Type="http://schemas.openxmlformats.org/officeDocument/2006/relationships/hyperlink" Target="https://standards.ieee.org/wp-content/uploads/import/documents/other/sb_bylaws.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pt"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cvent.me/AwPbA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3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ieee802.org/1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ieee802.linespeed.com/filemanager/802.11/23"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2.xml"/><Relationship Id="rId1" Type="http://schemas.openxmlformats.org/officeDocument/2006/relationships/slideLayout" Target="../slideLayouts/slideLayout1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6.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7.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4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8.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4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IEEE%20802-11-Overview-and-Amendments-Under-Development.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innovationatwork.ieee.org/events/techtalk-panel-802" TargetMode="External"/><Relationship Id="rId5" Type="http://schemas.openxmlformats.org/officeDocument/2006/relationships/hyperlink" Target="http://grouper.ieee.org/groups/802/11/presentation.html" TargetMode="External"/><Relationship Id="rId4" Type="http://schemas.openxmlformats.org/officeDocument/2006/relationships/hyperlink" Target="https://www.ieee802.org/11/IEEE%20802-11-Overview-and-Completed-Amendments.pptx" TargetMode="External"/></Relationships>
</file>

<file path=ppt/slides/_rels/slide5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ieee802.org/11/members.htm"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ocuments" TargetMode="External"/><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a:extLst>
              <a:ext uri="{FF2B5EF4-FFF2-40B4-BE49-F238E27FC236}">
                <a16:creationId xmlns:a16="http://schemas.microsoft.com/office/drawing/2014/main" id="{78402004-E180-4374-B556-D0AB3AD566E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endParaRPr lang="en-US" altLang="en-US" sz="1800" dirty="0"/>
          </a:p>
        </p:txBody>
      </p:sp>
      <p:sp>
        <p:nvSpPr>
          <p:cNvPr id="25603" name="Rectangle 5">
            <a:extLst>
              <a:ext uri="{FF2B5EF4-FFF2-40B4-BE49-F238E27FC236}">
                <a16:creationId xmlns:a16="http://schemas.microsoft.com/office/drawing/2014/main" id="{51CCE971-BC6A-48CC-9C08-D50ABCC397F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25604" name="Rectangle 6">
            <a:extLst>
              <a:ext uri="{FF2B5EF4-FFF2-40B4-BE49-F238E27FC236}">
                <a16:creationId xmlns:a16="http://schemas.microsoft.com/office/drawing/2014/main" id="{F7A0B489-13AA-4C6D-BAB3-9D295CA1EF7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0863CF6-B489-49B1-B994-E7E941A15B79}" type="slidenum">
              <a:rPr lang="en-US" altLang="en-US" sz="1200" b="0"/>
              <a:pPr>
                <a:spcBef>
                  <a:spcPct val="0"/>
                </a:spcBef>
                <a:buFontTx/>
                <a:buNone/>
              </a:pPr>
              <a:t>1</a:t>
            </a:fld>
            <a:endParaRPr lang="en-US" altLang="en-US" sz="1200" b="0"/>
          </a:p>
        </p:txBody>
      </p:sp>
      <p:sp>
        <p:nvSpPr>
          <p:cNvPr id="25606" name="Rectangle 2">
            <a:extLst>
              <a:ext uri="{FF2B5EF4-FFF2-40B4-BE49-F238E27FC236}">
                <a16:creationId xmlns:a16="http://schemas.microsoft.com/office/drawing/2014/main" id="{7BE05A85-FBD2-47AB-B15F-A7193E02203E}"/>
              </a:ext>
            </a:extLst>
          </p:cNvPr>
          <p:cNvSpPr>
            <a:spLocks noGrp="1" noChangeArrowheads="1"/>
          </p:cNvSpPr>
          <p:nvPr>
            <p:ph type="title"/>
          </p:nvPr>
        </p:nvSpPr>
        <p:spPr>
          <a:noFill/>
        </p:spPr>
        <p:txBody>
          <a:bodyPr/>
          <a:lstStyle/>
          <a:p>
            <a:r>
              <a:rPr lang="en-US" altLang="en-US" dirty="0"/>
              <a:t>IEEE 802.11 New Members Introduction</a:t>
            </a:r>
          </a:p>
        </p:txBody>
      </p:sp>
      <p:sp>
        <p:nvSpPr>
          <p:cNvPr id="25607" name="Rectangle 6">
            <a:extLst>
              <a:ext uri="{FF2B5EF4-FFF2-40B4-BE49-F238E27FC236}">
                <a16:creationId xmlns:a16="http://schemas.microsoft.com/office/drawing/2014/main" id="{D60683FF-9E37-4330-8301-63EB796280D1}"/>
              </a:ext>
            </a:extLst>
          </p:cNvPr>
          <p:cNvSpPr>
            <a:spLocks noGrp="1" noChangeArrowheads="1"/>
          </p:cNvSpPr>
          <p:nvPr>
            <p:ph type="body" idx="1"/>
          </p:nvPr>
        </p:nvSpPr>
        <p:spPr>
          <a:xfrm>
            <a:off x="2209800" y="1752600"/>
            <a:ext cx="7772400" cy="381000"/>
          </a:xfrm>
          <a:noFill/>
        </p:spPr>
        <p:txBody>
          <a:bodyPr/>
          <a:lstStyle/>
          <a:p>
            <a:pPr algn="ctr">
              <a:lnSpc>
                <a:spcPct val="90000"/>
              </a:lnSpc>
              <a:buFontTx/>
              <a:buNone/>
            </a:pPr>
            <a:r>
              <a:rPr lang="en-US" altLang="en-US" sz="2000" dirty="0"/>
              <a:t>Date:</a:t>
            </a:r>
            <a:r>
              <a:rPr lang="en-US" altLang="en-US" sz="2000" b="0" dirty="0"/>
              <a:t> 2023-03-12</a:t>
            </a:r>
          </a:p>
        </p:txBody>
      </p:sp>
      <p:graphicFrame>
        <p:nvGraphicFramePr>
          <p:cNvPr id="25608" name="Object 11">
            <a:extLst>
              <a:ext uri="{FF2B5EF4-FFF2-40B4-BE49-F238E27FC236}">
                <a16:creationId xmlns:a16="http://schemas.microsoft.com/office/drawing/2014/main" id="{3FE1D057-C609-46EF-91BB-9D6E01F265B9}"/>
              </a:ext>
            </a:extLst>
          </p:cNvPr>
          <p:cNvGraphicFramePr>
            <a:graphicFrameLocks noChangeAspect="1"/>
          </p:cNvGraphicFramePr>
          <p:nvPr>
            <p:extLst>
              <p:ext uri="{D42A27DB-BD31-4B8C-83A1-F6EECF244321}">
                <p14:modId xmlns:p14="http://schemas.microsoft.com/office/powerpoint/2010/main" val="3294184271"/>
              </p:ext>
            </p:extLst>
          </p:nvPr>
        </p:nvGraphicFramePr>
        <p:xfrm>
          <a:off x="1328738" y="2414588"/>
          <a:ext cx="9858375" cy="2871787"/>
        </p:xfrm>
        <a:graphic>
          <a:graphicData uri="http://schemas.openxmlformats.org/presentationml/2006/ole">
            <mc:AlternateContent xmlns:mc="http://schemas.openxmlformats.org/markup-compatibility/2006">
              <mc:Choice xmlns:v="urn:schemas-microsoft-com:vml" Requires="v">
                <p:oleObj name="Document" r:id="rId3" imgW="8439175" imgH="2457322" progId="Word.Document.8">
                  <p:embed/>
                </p:oleObj>
              </mc:Choice>
              <mc:Fallback>
                <p:oleObj name="Document" r:id="rId3" imgW="8439175" imgH="2457322"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1328738" y="2414588"/>
                        <a:ext cx="9858375" cy="2871787"/>
                      </a:xfrm>
                      <a:prstGeom prst="rect">
                        <a:avLst/>
                      </a:prstGeom>
                      <a:noFill/>
                      <a:ln>
                        <a:noFill/>
                      </a:ln>
                      <a:effectLst/>
                    </p:spPr>
                  </p:pic>
                </p:oleObj>
              </mc:Fallback>
            </mc:AlternateContent>
          </a:graphicData>
        </a:graphic>
      </p:graphicFrame>
      <p:sp>
        <p:nvSpPr>
          <p:cNvPr id="25609" name="Rectangle 12">
            <a:extLst>
              <a:ext uri="{FF2B5EF4-FFF2-40B4-BE49-F238E27FC236}">
                <a16:creationId xmlns:a16="http://schemas.microsoft.com/office/drawing/2014/main" id="{F561D05F-AC5C-41E7-A2DC-C2400D472D1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1" name="CustomShape 22">
            <a:extLst>
              <a:ext uri="{FF2B5EF4-FFF2-40B4-BE49-F238E27FC236}">
                <a16:creationId xmlns:a16="http://schemas.microsoft.com/office/drawing/2014/main" id="{93097956-B109-4AD2-9C14-8ECD62FFDD37}"/>
              </a:ext>
            </a:extLst>
          </p:cNvPr>
          <p:cNvSpPr>
            <a:spLocks noChangeArrowheads="1"/>
          </p:cNvSpPr>
          <p:nvPr/>
        </p:nvSpPr>
        <p:spPr bwMode="auto">
          <a:xfrm>
            <a:off x="793848" y="719710"/>
            <a:ext cx="6169128" cy="475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000000"/>
                </a:solidFill>
                <a:latin typeface="+mj-lt"/>
                <a:cs typeface="DejaVu Sans" charset="0"/>
              </a:rPr>
              <a:t>IEEE 802 Organization</a:t>
            </a:r>
          </a:p>
        </p:txBody>
      </p:sp>
      <p:sp>
        <p:nvSpPr>
          <p:cNvPr id="44057" name="Slide Number Placeholder 5">
            <a:extLst>
              <a:ext uri="{FF2B5EF4-FFF2-40B4-BE49-F238E27FC236}">
                <a16:creationId xmlns:a16="http://schemas.microsoft.com/office/drawing/2014/main" id="{B334749C-8A4B-43C8-B250-59F81ED0A6E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8D700481-4CD7-4C4F-8744-314B988E32CF}" type="slidenum">
              <a:rPr lang="en-US" altLang="en-US" sz="1200" b="0"/>
              <a:pPr algn="ctr">
                <a:spcBef>
                  <a:spcPct val="0"/>
                </a:spcBef>
                <a:buFontTx/>
                <a:buNone/>
              </a:pPr>
              <a:t>10</a:t>
            </a:fld>
            <a:endParaRPr lang="en-US" altLang="en-US" sz="1200" b="0"/>
          </a:p>
        </p:txBody>
      </p:sp>
      <p:sp>
        <p:nvSpPr>
          <p:cNvPr id="34" name="Line 8">
            <a:extLst>
              <a:ext uri="{FF2B5EF4-FFF2-40B4-BE49-F238E27FC236}">
                <a16:creationId xmlns:a16="http://schemas.microsoft.com/office/drawing/2014/main" id="{D8E8EB8E-F2F6-4AA9-B79E-A58196814F43}"/>
              </a:ext>
            </a:extLst>
          </p:cNvPr>
          <p:cNvSpPr>
            <a:spLocks noChangeShapeType="1"/>
          </p:cNvSpPr>
          <p:nvPr/>
        </p:nvSpPr>
        <p:spPr bwMode="auto">
          <a:xfrm>
            <a:off x="3174391" y="3080121"/>
            <a:ext cx="7254215" cy="43631"/>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5" name="Line 10">
            <a:extLst>
              <a:ext uri="{FF2B5EF4-FFF2-40B4-BE49-F238E27FC236}">
                <a16:creationId xmlns:a16="http://schemas.microsoft.com/office/drawing/2014/main" id="{BC549DFF-6782-4F45-9511-1CC5F4E4B126}"/>
              </a:ext>
            </a:extLst>
          </p:cNvPr>
          <p:cNvSpPr>
            <a:spLocks noChangeShapeType="1"/>
          </p:cNvSpPr>
          <p:nvPr/>
        </p:nvSpPr>
        <p:spPr bwMode="auto">
          <a:xfrm>
            <a:off x="7564747" y="3123752"/>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6" name="Line 11">
            <a:extLst>
              <a:ext uri="{FF2B5EF4-FFF2-40B4-BE49-F238E27FC236}">
                <a16:creationId xmlns:a16="http://schemas.microsoft.com/office/drawing/2014/main" id="{E706214B-5958-499D-84F0-46F13D24D3A9}"/>
              </a:ext>
            </a:extLst>
          </p:cNvPr>
          <p:cNvSpPr>
            <a:spLocks noChangeShapeType="1"/>
          </p:cNvSpPr>
          <p:nvPr/>
        </p:nvSpPr>
        <p:spPr bwMode="auto">
          <a:xfrm>
            <a:off x="3167622" y="3077983"/>
            <a:ext cx="6767" cy="19945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7" name="Line 13">
            <a:extLst>
              <a:ext uri="{FF2B5EF4-FFF2-40B4-BE49-F238E27FC236}">
                <a16:creationId xmlns:a16="http://schemas.microsoft.com/office/drawing/2014/main" id="{0EC4C499-B21D-47AB-8C47-698DB6CF2F03}"/>
              </a:ext>
            </a:extLst>
          </p:cNvPr>
          <p:cNvSpPr>
            <a:spLocks noChangeShapeType="1"/>
          </p:cNvSpPr>
          <p:nvPr/>
        </p:nvSpPr>
        <p:spPr bwMode="auto">
          <a:xfrm>
            <a:off x="4288810" y="1980377"/>
            <a:ext cx="4220805" cy="1724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8" name="Line 14">
            <a:extLst>
              <a:ext uri="{FF2B5EF4-FFF2-40B4-BE49-F238E27FC236}">
                <a16:creationId xmlns:a16="http://schemas.microsoft.com/office/drawing/2014/main" id="{E2F139C1-2B46-4F3D-9A31-B4E52D2F8D0C}"/>
              </a:ext>
            </a:extLst>
          </p:cNvPr>
          <p:cNvSpPr>
            <a:spLocks noChangeShapeType="1"/>
          </p:cNvSpPr>
          <p:nvPr/>
        </p:nvSpPr>
        <p:spPr bwMode="auto">
          <a:xfrm>
            <a:off x="8509615" y="1997623"/>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9" name="Line 15">
            <a:extLst>
              <a:ext uri="{FF2B5EF4-FFF2-40B4-BE49-F238E27FC236}">
                <a16:creationId xmlns:a16="http://schemas.microsoft.com/office/drawing/2014/main" id="{FB7646CC-7915-4AE2-AC1D-826D566B4E57}"/>
              </a:ext>
            </a:extLst>
          </p:cNvPr>
          <p:cNvSpPr>
            <a:spLocks noChangeShapeType="1"/>
          </p:cNvSpPr>
          <p:nvPr/>
        </p:nvSpPr>
        <p:spPr bwMode="auto">
          <a:xfrm>
            <a:off x="10435395" y="3124735"/>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0" name="Line 16">
            <a:extLst>
              <a:ext uri="{FF2B5EF4-FFF2-40B4-BE49-F238E27FC236}">
                <a16:creationId xmlns:a16="http://schemas.microsoft.com/office/drawing/2014/main" id="{08F52ABC-E604-48D4-96F6-C3179A444A12}"/>
              </a:ext>
            </a:extLst>
          </p:cNvPr>
          <p:cNvSpPr>
            <a:spLocks noChangeShapeType="1"/>
          </p:cNvSpPr>
          <p:nvPr/>
        </p:nvSpPr>
        <p:spPr bwMode="auto">
          <a:xfrm>
            <a:off x="5399303" y="1990379"/>
            <a:ext cx="6767" cy="1315143"/>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1" name="Line 17">
            <a:extLst>
              <a:ext uri="{FF2B5EF4-FFF2-40B4-BE49-F238E27FC236}">
                <a16:creationId xmlns:a16="http://schemas.microsoft.com/office/drawing/2014/main" id="{871F2A1E-CC31-4480-A265-B7319CCF8C99}"/>
              </a:ext>
            </a:extLst>
          </p:cNvPr>
          <p:cNvSpPr>
            <a:spLocks noChangeShapeType="1"/>
          </p:cNvSpPr>
          <p:nvPr/>
        </p:nvSpPr>
        <p:spPr bwMode="auto">
          <a:xfrm>
            <a:off x="4288811" y="1990380"/>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2" name="Rectangle 41">
            <a:extLst>
              <a:ext uri="{FF2B5EF4-FFF2-40B4-BE49-F238E27FC236}">
                <a16:creationId xmlns:a16="http://schemas.microsoft.com/office/drawing/2014/main" id="{532B84F1-E25F-494B-8757-29DF26E9BA24}"/>
              </a:ext>
            </a:extLst>
          </p:cNvPr>
          <p:cNvSpPr>
            <a:spLocks noChangeArrowheads="1"/>
          </p:cNvSpPr>
          <p:nvPr/>
        </p:nvSpPr>
        <p:spPr bwMode="auto">
          <a:xfrm>
            <a:off x="5476260" y="2162148"/>
            <a:ext cx="2016125"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802.3</a:t>
            </a:r>
          </a:p>
          <a:p>
            <a:pPr algn="ctr" eaLnBrk="0" hangingPunct="0">
              <a:defRPr/>
            </a:pPr>
            <a:r>
              <a:rPr lang="en-US" sz="1400" dirty="0">
                <a:solidFill>
                  <a:prstClr val="black"/>
                </a:solidFill>
                <a:latin typeface="Calibri"/>
              </a:rPr>
              <a:t>Ethernet </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David Law</a:t>
            </a:r>
          </a:p>
        </p:txBody>
      </p:sp>
      <p:sp>
        <p:nvSpPr>
          <p:cNvPr id="43" name="Rectangle 42">
            <a:extLst>
              <a:ext uri="{FF2B5EF4-FFF2-40B4-BE49-F238E27FC236}">
                <a16:creationId xmlns:a16="http://schemas.microsoft.com/office/drawing/2014/main" id="{4C5D44AD-F585-419F-85CB-96977852FF04}"/>
              </a:ext>
            </a:extLst>
          </p:cNvPr>
          <p:cNvSpPr>
            <a:spLocks noChangeArrowheads="1"/>
          </p:cNvSpPr>
          <p:nvPr/>
        </p:nvSpPr>
        <p:spPr bwMode="auto">
          <a:xfrm>
            <a:off x="7654309" y="2155400"/>
            <a:ext cx="2016125"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802.11</a:t>
            </a:r>
          </a:p>
          <a:p>
            <a:pPr algn="ctr" eaLnBrk="0" hangingPunct="0">
              <a:defRPr/>
            </a:pPr>
            <a:r>
              <a:rPr lang="en-US" sz="1400" dirty="0">
                <a:solidFill>
                  <a:prstClr val="black"/>
                </a:solidFill>
                <a:latin typeface="Calibri"/>
              </a:rPr>
              <a:t>Wireless LAN </a:t>
            </a:r>
            <a:br>
              <a:rPr lang="en-US" sz="1400" dirty="0">
                <a:solidFill>
                  <a:prstClr val="black"/>
                </a:solidFill>
                <a:latin typeface="Calibri"/>
              </a:rPr>
            </a:br>
            <a:r>
              <a:rPr lang="en-US" sz="1400" dirty="0">
                <a:solidFill>
                  <a:prstClr val="black"/>
                </a:solidFill>
                <a:latin typeface="Calibri"/>
              </a:rPr>
              <a:t>Working Group</a:t>
            </a:r>
          </a:p>
          <a:p>
            <a:pPr algn="ctr" eaLnBrk="0" hangingPunct="0">
              <a:defRPr/>
            </a:pPr>
            <a:r>
              <a:rPr lang="en-US" sz="1400" dirty="0">
                <a:solidFill>
                  <a:prstClr val="black"/>
                </a:solidFill>
                <a:latin typeface="Calibri"/>
              </a:rPr>
              <a:t>Dorothy Stanley</a:t>
            </a:r>
          </a:p>
        </p:txBody>
      </p:sp>
      <p:sp>
        <p:nvSpPr>
          <p:cNvPr id="44" name="Rectangle 43">
            <a:extLst>
              <a:ext uri="{FF2B5EF4-FFF2-40B4-BE49-F238E27FC236}">
                <a16:creationId xmlns:a16="http://schemas.microsoft.com/office/drawing/2014/main" id="{3578F960-00F0-48FF-9C89-B69A1B3CC427}"/>
              </a:ext>
            </a:extLst>
          </p:cNvPr>
          <p:cNvSpPr>
            <a:spLocks noChangeArrowheads="1"/>
          </p:cNvSpPr>
          <p:nvPr/>
        </p:nvSpPr>
        <p:spPr bwMode="auto">
          <a:xfrm>
            <a:off x="3263286" y="2151309"/>
            <a:ext cx="2051050"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a:t>
            </a:r>
          </a:p>
          <a:p>
            <a:pPr algn="ctr" eaLnBrk="0" hangingPunct="0">
              <a:defRPr/>
            </a:pPr>
            <a:r>
              <a:rPr lang="en-US" sz="1400" dirty="0">
                <a:solidFill>
                  <a:prstClr val="black"/>
                </a:solidFill>
                <a:latin typeface="Calibri"/>
              </a:rPr>
              <a:t>Bridging, Architecture</a:t>
            </a:r>
          </a:p>
          <a:p>
            <a:pPr algn="ctr" eaLnBrk="0" hangingPunct="0">
              <a:defRPr/>
            </a:pPr>
            <a:r>
              <a:rPr lang="en-GB" sz="1400" dirty="0">
                <a:solidFill>
                  <a:prstClr val="black"/>
                </a:solidFill>
                <a:latin typeface="Calibri"/>
              </a:rPr>
              <a:t>Working Group</a:t>
            </a:r>
          </a:p>
          <a:p>
            <a:pPr algn="ctr" eaLnBrk="0" hangingPunct="0">
              <a:defRPr/>
            </a:pPr>
            <a:r>
              <a:rPr lang="en-GB" sz="1400" dirty="0">
                <a:solidFill>
                  <a:prstClr val="black"/>
                </a:solidFill>
                <a:latin typeface="Calibri"/>
              </a:rPr>
              <a:t>Glenn Parsons</a:t>
            </a:r>
          </a:p>
        </p:txBody>
      </p:sp>
      <p:sp>
        <p:nvSpPr>
          <p:cNvPr id="45" name="Rectangle 44">
            <a:extLst>
              <a:ext uri="{FF2B5EF4-FFF2-40B4-BE49-F238E27FC236}">
                <a16:creationId xmlns:a16="http://schemas.microsoft.com/office/drawing/2014/main" id="{71910155-8085-40BD-8C26-80B562A5F785}"/>
              </a:ext>
            </a:extLst>
          </p:cNvPr>
          <p:cNvSpPr>
            <a:spLocks noChangeArrowheads="1"/>
          </p:cNvSpPr>
          <p:nvPr/>
        </p:nvSpPr>
        <p:spPr bwMode="auto">
          <a:xfrm>
            <a:off x="4288810" y="3298855"/>
            <a:ext cx="2579896"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802.15</a:t>
            </a:r>
          </a:p>
          <a:p>
            <a:pPr algn="ctr" eaLnBrk="0" hangingPunct="0">
              <a:defRPr/>
            </a:pPr>
            <a:r>
              <a:rPr lang="en-US" sz="1400" dirty="0">
                <a:solidFill>
                  <a:prstClr val="black"/>
                </a:solidFill>
                <a:latin typeface="Calibri"/>
              </a:rPr>
              <a:t>Wireless Specialty Networks Working Group</a:t>
            </a:r>
          </a:p>
          <a:p>
            <a:pPr algn="ctr" eaLnBrk="0" hangingPunct="0">
              <a:defRPr/>
            </a:pPr>
            <a:r>
              <a:rPr lang="en-US" sz="1400" dirty="0">
                <a:solidFill>
                  <a:prstClr val="black"/>
                </a:solidFill>
                <a:latin typeface="Calibri"/>
              </a:rPr>
              <a:t>Clint Powell</a:t>
            </a:r>
          </a:p>
        </p:txBody>
      </p:sp>
      <p:sp>
        <p:nvSpPr>
          <p:cNvPr id="46" name="Rectangle 45">
            <a:extLst>
              <a:ext uri="{FF2B5EF4-FFF2-40B4-BE49-F238E27FC236}">
                <a16:creationId xmlns:a16="http://schemas.microsoft.com/office/drawing/2014/main" id="{2256FD73-4FB9-4A4C-AE21-B47047FA3D11}"/>
              </a:ext>
            </a:extLst>
          </p:cNvPr>
          <p:cNvSpPr>
            <a:spLocks noChangeArrowheads="1"/>
          </p:cNvSpPr>
          <p:nvPr/>
        </p:nvSpPr>
        <p:spPr bwMode="auto">
          <a:xfrm>
            <a:off x="2137710" y="3303480"/>
            <a:ext cx="2016120" cy="827087"/>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802.18</a:t>
            </a:r>
          </a:p>
          <a:p>
            <a:pPr algn="ctr" eaLnBrk="0" hangingPunct="0">
              <a:defRPr/>
            </a:pPr>
            <a:r>
              <a:rPr lang="en-US" sz="1400" dirty="0">
                <a:solidFill>
                  <a:prstClr val="black"/>
                </a:solidFill>
                <a:latin typeface="Calibri"/>
              </a:rPr>
              <a:t>Radio Regulatory</a:t>
            </a:r>
            <a:br>
              <a:rPr lang="en-US" sz="1400" dirty="0">
                <a:solidFill>
                  <a:prstClr val="black"/>
                </a:solidFill>
                <a:latin typeface="Calibri"/>
              </a:rPr>
            </a:br>
            <a:r>
              <a:rPr lang="en-US" sz="1400" dirty="0">
                <a:solidFill>
                  <a:prstClr val="black"/>
                </a:solidFill>
                <a:latin typeface="Calibri"/>
              </a:rPr>
              <a:t>Technical Advisory Group</a:t>
            </a:r>
          </a:p>
          <a:p>
            <a:pPr algn="ctr" eaLnBrk="0" hangingPunct="0">
              <a:defRPr/>
            </a:pPr>
            <a:r>
              <a:rPr lang="en-US" sz="1400" dirty="0">
                <a:solidFill>
                  <a:prstClr val="black"/>
                </a:solidFill>
                <a:latin typeface="Calibri"/>
              </a:rPr>
              <a:t>Edward Au</a:t>
            </a:r>
          </a:p>
        </p:txBody>
      </p:sp>
      <p:sp>
        <p:nvSpPr>
          <p:cNvPr id="47" name="Rectangle 46">
            <a:extLst>
              <a:ext uri="{FF2B5EF4-FFF2-40B4-BE49-F238E27FC236}">
                <a16:creationId xmlns:a16="http://schemas.microsoft.com/office/drawing/2014/main" id="{390BE688-2772-4508-9815-ADD199A88626}"/>
              </a:ext>
            </a:extLst>
          </p:cNvPr>
          <p:cNvSpPr>
            <a:spLocks noChangeArrowheads="1"/>
          </p:cNvSpPr>
          <p:nvPr/>
        </p:nvSpPr>
        <p:spPr bwMode="auto">
          <a:xfrm>
            <a:off x="7114728" y="3305441"/>
            <a:ext cx="2016125" cy="827087"/>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802.19</a:t>
            </a:r>
          </a:p>
          <a:p>
            <a:pPr algn="ctr" eaLnBrk="0" hangingPunct="0">
              <a:defRPr/>
            </a:pPr>
            <a:r>
              <a:rPr lang="en-US" sz="1400" dirty="0">
                <a:solidFill>
                  <a:prstClr val="black"/>
                </a:solidFill>
                <a:latin typeface="Calibri"/>
              </a:rPr>
              <a:t>Coexistence</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Steve </a:t>
            </a:r>
            <a:r>
              <a:rPr lang="en-US" sz="1400" dirty="0" err="1">
                <a:solidFill>
                  <a:prstClr val="black"/>
                </a:solidFill>
                <a:latin typeface="Calibri"/>
              </a:rPr>
              <a:t>Shellhammer</a:t>
            </a:r>
            <a:endParaRPr lang="en-US" sz="1400" dirty="0">
              <a:solidFill>
                <a:prstClr val="black"/>
              </a:solidFill>
              <a:latin typeface="Calibri"/>
            </a:endParaRPr>
          </a:p>
        </p:txBody>
      </p:sp>
      <p:sp>
        <p:nvSpPr>
          <p:cNvPr id="48" name="Line 31">
            <a:extLst>
              <a:ext uri="{FF2B5EF4-FFF2-40B4-BE49-F238E27FC236}">
                <a16:creationId xmlns:a16="http://schemas.microsoft.com/office/drawing/2014/main" id="{D18012FD-6130-4E1A-A30A-2FF50D1D0DD2}"/>
              </a:ext>
            </a:extLst>
          </p:cNvPr>
          <p:cNvSpPr>
            <a:spLocks noChangeShapeType="1"/>
          </p:cNvSpPr>
          <p:nvPr/>
        </p:nvSpPr>
        <p:spPr bwMode="auto">
          <a:xfrm>
            <a:off x="6399205" y="1612550"/>
            <a:ext cx="7" cy="374495"/>
          </a:xfrm>
          <a:prstGeom prst="line">
            <a:avLst/>
          </a:prstGeom>
          <a:noFill/>
          <a:ln w="9525">
            <a:solidFill>
              <a:schemeClr val="tx1"/>
            </a:solid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prstClr val="black"/>
              </a:solidFill>
              <a:latin typeface="Calibri"/>
            </a:endParaRPr>
          </a:p>
        </p:txBody>
      </p:sp>
      <p:sp>
        <p:nvSpPr>
          <p:cNvPr id="49" name="Rectangle 48">
            <a:extLst>
              <a:ext uri="{FF2B5EF4-FFF2-40B4-BE49-F238E27FC236}">
                <a16:creationId xmlns:a16="http://schemas.microsoft.com/office/drawing/2014/main" id="{F3A85EA9-6591-4BA9-9BFA-806DA1D47898}"/>
              </a:ext>
            </a:extLst>
          </p:cNvPr>
          <p:cNvSpPr>
            <a:spLocks noChangeArrowheads="1"/>
          </p:cNvSpPr>
          <p:nvPr/>
        </p:nvSpPr>
        <p:spPr bwMode="auto">
          <a:xfrm>
            <a:off x="9308016" y="3283007"/>
            <a:ext cx="2393084" cy="830262"/>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GB" sz="1400" dirty="0">
                <a:solidFill>
                  <a:prstClr val="black"/>
                </a:solidFill>
                <a:latin typeface="Calibri"/>
              </a:rPr>
              <a:t>IEEE 802.24</a:t>
            </a:r>
          </a:p>
          <a:p>
            <a:pPr algn="ctr" eaLnBrk="0" hangingPunct="0">
              <a:defRPr/>
            </a:pPr>
            <a:r>
              <a:rPr lang="en-GB" sz="1400" dirty="0">
                <a:solidFill>
                  <a:prstClr val="black"/>
                </a:solidFill>
                <a:latin typeface="Calibri"/>
              </a:rPr>
              <a:t>Vertical Network Applications</a:t>
            </a:r>
          </a:p>
          <a:p>
            <a:pPr algn="ctr" eaLnBrk="0" hangingPunct="0">
              <a:defRPr/>
            </a:pPr>
            <a:r>
              <a:rPr lang="en-GB" sz="1400" dirty="0">
                <a:solidFill>
                  <a:prstClr val="black"/>
                </a:solidFill>
                <a:latin typeface="Calibri"/>
              </a:rPr>
              <a:t>Technical Advisory Group</a:t>
            </a:r>
          </a:p>
          <a:p>
            <a:pPr algn="ctr" eaLnBrk="0" hangingPunct="0">
              <a:defRPr/>
            </a:pPr>
            <a:r>
              <a:rPr lang="en-GB" sz="1400" dirty="0">
                <a:solidFill>
                  <a:prstClr val="black"/>
                </a:solidFill>
                <a:latin typeface="Calibri"/>
              </a:rPr>
              <a:t>Tim Godfrey</a:t>
            </a:r>
          </a:p>
        </p:txBody>
      </p:sp>
      <p:sp>
        <p:nvSpPr>
          <p:cNvPr id="50" name="Text Box 33">
            <a:extLst>
              <a:ext uri="{FF2B5EF4-FFF2-40B4-BE49-F238E27FC236}">
                <a16:creationId xmlns:a16="http://schemas.microsoft.com/office/drawing/2014/main" id="{89BF8FE6-4250-4C6A-A4EF-EF773098C454}"/>
              </a:ext>
            </a:extLst>
          </p:cNvPr>
          <p:cNvSpPr txBox="1">
            <a:spLocks noChangeArrowheads="1"/>
          </p:cNvSpPr>
          <p:nvPr/>
        </p:nvSpPr>
        <p:spPr bwMode="auto">
          <a:xfrm>
            <a:off x="5596910" y="1046848"/>
            <a:ext cx="3790950" cy="563564"/>
          </a:xfrm>
          <a:prstGeom prst="rect">
            <a:avLst/>
          </a:prstGeom>
          <a:solidFill>
            <a:srgbClr val="92D050"/>
          </a:solidFill>
          <a:ln w="9525">
            <a:solidFill>
              <a:schemeClr val="tx1"/>
            </a:solidFill>
            <a:miter lim="800000"/>
            <a:headEnd/>
            <a:tailEnd/>
          </a:ln>
          <a:effectLst>
            <a:outerShdw dist="53882" dir="2700000" algn="ctr" rotWithShape="0">
              <a:srgbClr val="808080">
                <a:alpha val="50000"/>
              </a:srgbClr>
            </a:outerShdw>
          </a:effectLst>
        </p:spPr>
        <p:txBody>
          <a:bodyPr wrap="none"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600" dirty="0">
                <a:solidFill>
                  <a:prstClr val="black"/>
                </a:solidFill>
                <a:latin typeface="Calibri"/>
              </a:rPr>
              <a:t>IEEE 802 Sponsor Executive Committee</a:t>
            </a:r>
          </a:p>
          <a:p>
            <a:pPr algn="ctr" eaLnBrk="0" hangingPunct="0">
              <a:defRPr/>
            </a:pPr>
            <a:r>
              <a:rPr lang="en-US" sz="1600" dirty="0">
                <a:solidFill>
                  <a:prstClr val="black"/>
                </a:solidFill>
                <a:latin typeface="Calibri"/>
              </a:rPr>
              <a:t>Paul Nikolich, Chairman</a:t>
            </a:r>
          </a:p>
        </p:txBody>
      </p:sp>
      <p:sp>
        <p:nvSpPr>
          <p:cNvPr id="52" name="TextBox 32">
            <a:extLst>
              <a:ext uri="{FF2B5EF4-FFF2-40B4-BE49-F238E27FC236}">
                <a16:creationId xmlns:a16="http://schemas.microsoft.com/office/drawing/2014/main" id="{2523B041-F373-4747-A042-10033BDCA6AD}"/>
              </a:ext>
            </a:extLst>
          </p:cNvPr>
          <p:cNvSpPr txBox="1"/>
          <p:nvPr/>
        </p:nvSpPr>
        <p:spPr>
          <a:xfrm>
            <a:off x="465267" y="4297932"/>
            <a:ext cx="7345793" cy="954107"/>
          </a:xfrm>
          <a:prstGeom prst="rect">
            <a:avLst/>
          </a:prstGeom>
          <a:noFill/>
          <a:ln>
            <a:solidFill>
              <a:schemeClr val="tx1"/>
            </a:solidFill>
          </a:ln>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prstClr val="black"/>
                </a:solidFill>
                <a:latin typeface="Calibri"/>
              </a:rPr>
              <a:t>Appointed Executive Committee members: </a:t>
            </a:r>
            <a:r>
              <a:rPr lang="en-US" sz="1400" dirty="0">
                <a:solidFill>
                  <a:prstClr val="black"/>
                </a:solidFill>
                <a:latin typeface="Calibri"/>
              </a:rPr>
              <a:t>	 	</a:t>
            </a:r>
            <a:br>
              <a:rPr lang="en-US" sz="1400" dirty="0">
                <a:solidFill>
                  <a:prstClr val="black"/>
                </a:solidFill>
                <a:latin typeface="Calibri"/>
              </a:rPr>
            </a:br>
            <a:r>
              <a:rPr lang="en-US" sz="1400" dirty="0">
                <a:solidFill>
                  <a:prstClr val="black"/>
                </a:solidFill>
                <a:latin typeface="Calibri"/>
              </a:rPr>
              <a:t>Executive Secretary Jon </a:t>
            </a:r>
            <a:r>
              <a:rPr lang="en-US" sz="1400" dirty="0" err="1">
                <a:solidFill>
                  <a:prstClr val="black"/>
                </a:solidFill>
                <a:latin typeface="Calibri"/>
              </a:rPr>
              <a:t>Rosdahl</a:t>
            </a:r>
            <a:r>
              <a:rPr lang="en-US" sz="1400" dirty="0">
                <a:solidFill>
                  <a:prstClr val="black"/>
                </a:solidFill>
                <a:latin typeface="Calibri"/>
              </a:rPr>
              <a:t>		1</a:t>
            </a:r>
            <a:r>
              <a:rPr lang="en-US" sz="1400" baseline="30000" dirty="0">
                <a:solidFill>
                  <a:prstClr val="black"/>
                </a:solidFill>
                <a:latin typeface="Calibri"/>
              </a:rPr>
              <a:t>st</a:t>
            </a:r>
            <a:r>
              <a:rPr lang="en-US" sz="1400" dirty="0">
                <a:solidFill>
                  <a:prstClr val="black"/>
                </a:solidFill>
                <a:latin typeface="Calibri"/>
              </a:rPr>
              <a:t> Vice Chair James </a:t>
            </a:r>
            <a:r>
              <a:rPr lang="en-US" sz="1400" dirty="0" err="1">
                <a:solidFill>
                  <a:prstClr val="black"/>
                </a:solidFill>
                <a:latin typeface="Calibri"/>
              </a:rPr>
              <a:t>Gilb</a:t>
            </a:r>
            <a:br>
              <a:rPr lang="en-US" sz="1400" dirty="0">
                <a:solidFill>
                  <a:prstClr val="black"/>
                </a:solidFill>
                <a:latin typeface="Calibri"/>
              </a:rPr>
            </a:br>
            <a:r>
              <a:rPr lang="en-US" sz="1400" dirty="0">
                <a:solidFill>
                  <a:prstClr val="black"/>
                </a:solidFill>
                <a:latin typeface="Calibri"/>
              </a:rPr>
              <a:t>Recording Secretary John </a:t>
            </a:r>
            <a:r>
              <a:rPr lang="en-US" sz="1400" dirty="0" err="1">
                <a:solidFill>
                  <a:prstClr val="black"/>
                </a:solidFill>
                <a:latin typeface="Calibri"/>
              </a:rPr>
              <a:t>D’Ambrosia</a:t>
            </a:r>
            <a:r>
              <a:rPr lang="en-US" sz="1400" dirty="0">
                <a:solidFill>
                  <a:prstClr val="black"/>
                </a:solidFill>
                <a:latin typeface="Calibri"/>
              </a:rPr>
              <a:t>		2</a:t>
            </a:r>
            <a:r>
              <a:rPr lang="en-US" sz="1400" baseline="30000" dirty="0">
                <a:solidFill>
                  <a:prstClr val="black"/>
                </a:solidFill>
                <a:latin typeface="Calibri"/>
              </a:rPr>
              <a:t>nd</a:t>
            </a:r>
            <a:r>
              <a:rPr lang="en-US" sz="1400" dirty="0">
                <a:solidFill>
                  <a:prstClr val="black"/>
                </a:solidFill>
                <a:latin typeface="Calibri"/>
              </a:rPr>
              <a:t> Vice Chair Roger Marks</a:t>
            </a:r>
          </a:p>
          <a:p>
            <a:r>
              <a:rPr lang="en-US" sz="1400" dirty="0">
                <a:solidFill>
                  <a:prstClr val="black"/>
                </a:solidFill>
                <a:latin typeface="Calibri"/>
              </a:rPr>
              <a:t>Treasurer George Zimmerman		Member Emeriti Geoff Thompson, Clint Chaplin</a:t>
            </a:r>
            <a:endParaRPr lang="en-US" sz="2000" dirty="0">
              <a:solidFill>
                <a:prstClr val="black"/>
              </a:solidFill>
              <a:latin typeface="Calibri"/>
            </a:endParaRPr>
          </a:p>
        </p:txBody>
      </p:sp>
      <p:sp>
        <p:nvSpPr>
          <p:cNvPr id="53" name="TextBox 31">
            <a:extLst>
              <a:ext uri="{FF2B5EF4-FFF2-40B4-BE49-F238E27FC236}">
                <a16:creationId xmlns:a16="http://schemas.microsoft.com/office/drawing/2014/main" id="{57CA279E-1770-473D-8942-658962117BA6}"/>
              </a:ext>
            </a:extLst>
          </p:cNvPr>
          <p:cNvSpPr txBox="1"/>
          <p:nvPr/>
        </p:nvSpPr>
        <p:spPr>
          <a:xfrm>
            <a:off x="465270" y="5317778"/>
            <a:ext cx="11261463" cy="1015663"/>
          </a:xfrm>
          <a:prstGeom prst="rect">
            <a:avLst/>
          </a:prstGeom>
          <a:no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Calibri"/>
              </a:rPr>
              <a:t>Hibernating Groups:</a:t>
            </a:r>
            <a:r>
              <a:rPr lang="en-US" sz="1200" dirty="0">
                <a:solidFill>
                  <a:prstClr val="black"/>
                </a:solidFill>
                <a:latin typeface="Calibri"/>
              </a:rPr>
              <a:t> 802.16 Broadband Wireless Access, 802.21 Media Independent Handover, 802.22 Wireless Regional Area Networks</a:t>
            </a:r>
            <a:br>
              <a:rPr lang="en-US" sz="1200" dirty="0">
                <a:solidFill>
                  <a:prstClr val="black"/>
                </a:solidFill>
                <a:latin typeface="Calibri"/>
              </a:rPr>
            </a:br>
            <a:br>
              <a:rPr lang="en-US" sz="1200" b="1" dirty="0">
                <a:solidFill>
                  <a:prstClr val="black"/>
                </a:solidFill>
                <a:latin typeface="Calibri"/>
              </a:rPr>
            </a:br>
            <a:r>
              <a:rPr lang="en-US" sz="1200" b="1" dirty="0">
                <a:solidFill>
                  <a:prstClr val="black"/>
                </a:solidFill>
                <a:latin typeface="Calibri"/>
              </a:rPr>
              <a:t>Disbanded Groups: </a:t>
            </a:r>
            <a:r>
              <a:rPr lang="en-US" sz="1200" dirty="0">
                <a:solidFill>
                  <a:prstClr val="black"/>
                </a:solidFill>
                <a:latin typeface="Calibri"/>
              </a:rPr>
              <a:t>802.2 Logical Link Control, 802.4 Token Bus, 802.5 Token Ring, 802.6 Metro Area Network, 802.7 Broadband TAG, 802.8 Fiber TAG, 802.9 Integrated </a:t>
            </a:r>
            <a:r>
              <a:rPr lang="en-US" sz="1200" dirty="0" err="1">
                <a:solidFill>
                  <a:prstClr val="black"/>
                </a:solidFill>
                <a:latin typeface="Calibri"/>
              </a:rPr>
              <a:t>Svcs</a:t>
            </a:r>
            <a:r>
              <a:rPr lang="en-US" sz="1200" dirty="0">
                <a:solidFill>
                  <a:prstClr val="black"/>
                </a:solidFill>
                <a:latin typeface="Calibri"/>
              </a:rPr>
              <a:t> LAN, 802.10 Security, 802.12 Demand Priority, </a:t>
            </a:r>
            <a:r>
              <a:rPr lang="en-US" sz="1200" dirty="0">
                <a:solidFill>
                  <a:prstClr val="black"/>
                </a:solidFill>
              </a:rPr>
              <a:t>802.14 CATV Broadband, </a:t>
            </a:r>
            <a:r>
              <a:rPr lang="en-US" sz="1200" dirty="0">
                <a:solidFill>
                  <a:prstClr val="black"/>
                </a:solidFill>
                <a:latin typeface="Calibri"/>
              </a:rPr>
              <a:t>802.17 Resilient Packet Ring, 802.23 Emergency Services	 	</a:t>
            </a:r>
            <a:br>
              <a:rPr lang="en-US" sz="1200" dirty="0">
                <a:solidFill>
                  <a:prstClr val="black"/>
                </a:solidFill>
                <a:latin typeface="Calibri"/>
              </a:rPr>
            </a:br>
            <a:endParaRPr lang="en-US" sz="1200" dirty="0">
              <a:solidFill>
                <a:prstClr val="black"/>
              </a:solidFill>
              <a:latin typeface="Calibri"/>
            </a:endParaRPr>
          </a:p>
        </p:txBody>
      </p:sp>
      <p:sp>
        <p:nvSpPr>
          <p:cNvPr id="54" name="Line 13">
            <a:extLst>
              <a:ext uri="{FF2B5EF4-FFF2-40B4-BE49-F238E27FC236}">
                <a16:creationId xmlns:a16="http://schemas.microsoft.com/office/drawing/2014/main" id="{0AF64673-90A9-462C-864A-60D816B30207}"/>
              </a:ext>
            </a:extLst>
          </p:cNvPr>
          <p:cNvSpPr>
            <a:spLocks noChangeShapeType="1"/>
          </p:cNvSpPr>
          <p:nvPr/>
        </p:nvSpPr>
        <p:spPr bwMode="auto">
          <a:xfrm flipV="1">
            <a:off x="1090390" y="1347253"/>
            <a:ext cx="4500743" cy="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55" name="Line 11">
            <a:extLst>
              <a:ext uri="{FF2B5EF4-FFF2-40B4-BE49-F238E27FC236}">
                <a16:creationId xmlns:a16="http://schemas.microsoft.com/office/drawing/2014/main" id="{43F384EA-3DF4-4144-9114-8F04FB59A5EA}"/>
              </a:ext>
            </a:extLst>
          </p:cNvPr>
          <p:cNvSpPr>
            <a:spLocks noChangeShapeType="1"/>
          </p:cNvSpPr>
          <p:nvPr/>
        </p:nvSpPr>
        <p:spPr bwMode="auto">
          <a:xfrm>
            <a:off x="1090388" y="1340428"/>
            <a:ext cx="3527" cy="2970232"/>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27" name="Rectangle 4">
            <a:extLst>
              <a:ext uri="{FF2B5EF4-FFF2-40B4-BE49-F238E27FC236}">
                <a16:creationId xmlns:a16="http://schemas.microsoft.com/office/drawing/2014/main" id="{2DE0BB53-AA77-72C4-3DFB-48DA548E6A6D}"/>
              </a:ext>
            </a:extLst>
          </p:cNvPr>
          <p:cNvSpPr txBox="1">
            <a:spLocks noChangeArrowheads="1"/>
          </p:cNvSpPr>
          <p:nvPr/>
        </p:nvSpPr>
        <p:spPr>
          <a:xfrm>
            <a:off x="819223" y="251961"/>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March 2023</a:t>
            </a:r>
          </a:p>
        </p:txBody>
      </p:sp>
      <p:sp>
        <p:nvSpPr>
          <p:cNvPr id="28" name="Rectangle 5">
            <a:extLst>
              <a:ext uri="{FF2B5EF4-FFF2-40B4-BE49-F238E27FC236}">
                <a16:creationId xmlns:a16="http://schemas.microsoft.com/office/drawing/2014/main" id="{3A800A04-0F38-B2BC-5680-7DFB4E253DF1}"/>
              </a:ext>
            </a:extLst>
          </p:cNvPr>
          <p:cNvSpPr txBox="1">
            <a:spLocks noChangeArrowheads="1"/>
          </p:cNvSpPr>
          <p:nvPr/>
        </p:nvSpPr>
        <p:spPr>
          <a:xfrm>
            <a:off x="7887637" y="644526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ustomShape 1">
            <a:extLst>
              <a:ext uri="{FF2B5EF4-FFF2-40B4-BE49-F238E27FC236}">
                <a16:creationId xmlns:a16="http://schemas.microsoft.com/office/drawing/2014/main" id="{F2B7E47C-F153-458A-A8CF-E1F4A405AF9A}"/>
              </a:ext>
            </a:extLst>
          </p:cNvPr>
          <p:cNvSpPr>
            <a:spLocks noChangeArrowheads="1"/>
          </p:cNvSpPr>
          <p:nvPr/>
        </p:nvSpPr>
        <p:spPr bwMode="auto">
          <a:xfrm>
            <a:off x="2476500" y="647499"/>
            <a:ext cx="7391400" cy="78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defRPr/>
            </a:pPr>
            <a:r>
              <a:rPr lang="en-US" altLang="en-US" sz="3200" dirty="0">
                <a:solidFill>
                  <a:srgbClr val="000000"/>
                </a:solidFill>
                <a:latin typeface="+mj-lt"/>
                <a:cs typeface="DejaVu Sans" charset="0"/>
              </a:rPr>
              <a:t>IEEE 802 enabled markets/technologies</a:t>
            </a:r>
          </a:p>
        </p:txBody>
      </p:sp>
      <p:sp>
        <p:nvSpPr>
          <p:cNvPr id="41988" name="CustomShape 3">
            <a:extLst>
              <a:ext uri="{FF2B5EF4-FFF2-40B4-BE49-F238E27FC236}">
                <a16:creationId xmlns:a16="http://schemas.microsoft.com/office/drawing/2014/main" id="{B708EA22-3B4B-454F-8CE6-9408D984B9E7}"/>
              </a:ext>
            </a:extLst>
          </p:cNvPr>
          <p:cNvSpPr>
            <a:spLocks noChangeArrowheads="1"/>
          </p:cNvSpPr>
          <p:nvPr/>
        </p:nvSpPr>
        <p:spPr bwMode="auto">
          <a:xfrm>
            <a:off x="6172200" y="1600201"/>
            <a:ext cx="4038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endParaRPr lang="en-US" altLang="en-US">
              <a:solidFill>
                <a:srgbClr val="000000"/>
              </a:solidFill>
              <a:latin typeface="Arial" panose="020B0604020202020204" pitchFamily="34" charset="0"/>
              <a:cs typeface="DejaVu Sans" charset="0"/>
            </a:endParaRPr>
          </a:p>
        </p:txBody>
      </p:sp>
      <p:sp>
        <p:nvSpPr>
          <p:cNvPr id="41989" name="Slide Number Placeholder 5">
            <a:extLst>
              <a:ext uri="{FF2B5EF4-FFF2-40B4-BE49-F238E27FC236}">
                <a16:creationId xmlns:a16="http://schemas.microsoft.com/office/drawing/2014/main" id="{F0C1E50E-941D-4CF7-AFC6-8D4C7F1F248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D04D7B88-AC92-4446-AF8B-A6FBA10CFA21}" type="slidenum">
              <a:rPr lang="en-US" altLang="en-US" sz="1200" b="0"/>
              <a:pPr algn="ctr">
                <a:spcBef>
                  <a:spcPct val="0"/>
                </a:spcBef>
                <a:buFontTx/>
                <a:buNone/>
              </a:pPr>
              <a:t>11</a:t>
            </a:fld>
            <a:endParaRPr lang="en-US" altLang="en-US" sz="1200" b="0"/>
          </a:p>
        </p:txBody>
      </p:sp>
      <p:graphicFrame>
        <p:nvGraphicFramePr>
          <p:cNvPr id="8" name="Table 7">
            <a:extLst>
              <a:ext uri="{FF2B5EF4-FFF2-40B4-BE49-F238E27FC236}">
                <a16:creationId xmlns:a16="http://schemas.microsoft.com/office/drawing/2014/main" id="{26B8EF1E-E69C-472F-8D3C-AECBA4D65190}"/>
              </a:ext>
            </a:extLst>
          </p:cNvPr>
          <p:cNvGraphicFramePr>
            <a:graphicFrameLocks noGrp="1"/>
          </p:cNvGraphicFramePr>
          <p:nvPr>
            <p:extLst>
              <p:ext uri="{D42A27DB-BD31-4B8C-83A1-F6EECF244321}">
                <p14:modId xmlns:p14="http://schemas.microsoft.com/office/powerpoint/2010/main" val="742505031"/>
              </p:ext>
            </p:extLst>
          </p:nvPr>
        </p:nvGraphicFramePr>
        <p:xfrm>
          <a:off x="838200" y="1417938"/>
          <a:ext cx="10515599" cy="4890487"/>
        </p:xfrm>
        <a:graphic>
          <a:graphicData uri="http://schemas.openxmlformats.org/drawingml/2006/table">
            <a:tbl>
              <a:tblPr firstRow="1" bandRow="1">
                <a:tableStyleId>{5C22544A-7EE6-4342-B048-85BDC9FD1C3A}</a:tableStyleId>
              </a:tblPr>
              <a:tblGrid>
                <a:gridCol w="1647235">
                  <a:extLst>
                    <a:ext uri="{9D8B030D-6E8A-4147-A177-3AD203B41FA5}">
                      <a16:colId xmlns:a16="http://schemas.microsoft.com/office/drawing/2014/main" val="20000"/>
                    </a:ext>
                  </a:extLst>
                </a:gridCol>
                <a:gridCol w="8868364">
                  <a:extLst>
                    <a:ext uri="{9D8B030D-6E8A-4147-A177-3AD203B41FA5}">
                      <a16:colId xmlns:a16="http://schemas.microsoft.com/office/drawing/2014/main" val="20001"/>
                    </a:ext>
                  </a:extLst>
                </a:gridCol>
              </a:tblGrid>
              <a:tr h="690302">
                <a:tc>
                  <a:txBody>
                    <a:bodyPr/>
                    <a:lstStyle/>
                    <a:p>
                      <a:r>
                        <a:rPr lang="en-US" sz="1400" b="0" baseline="0" dirty="0">
                          <a:solidFill>
                            <a:schemeClr val="tx1"/>
                          </a:solidFill>
                        </a:rPr>
                        <a:t>1970 to 1980</a:t>
                      </a:r>
                    </a:p>
                    <a:p>
                      <a:r>
                        <a:rPr lang="en-US" sz="1400" b="0" baseline="0" dirty="0">
                          <a:solidFill>
                            <a:schemeClr val="tx1"/>
                          </a:solidFill>
                        </a:rPr>
                        <a:t>(pre IEEE 802)</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Mainframe and</a:t>
                      </a:r>
                      <a:r>
                        <a:rPr lang="en-US" sz="1400" b="0" baseline="0" dirty="0">
                          <a:solidFill>
                            <a:schemeClr val="tx1"/>
                          </a:solidFill>
                        </a:rPr>
                        <a:t> Mini </a:t>
                      </a:r>
                      <a:r>
                        <a:rPr lang="en-US" sz="1400" b="0" dirty="0">
                          <a:solidFill>
                            <a:schemeClr val="tx1"/>
                          </a:solidFill>
                        </a:rPr>
                        <a:t>Computers (100s of thousands)</a:t>
                      </a:r>
                      <a:br>
                        <a:rPr lang="en-US" sz="1400" b="0" dirty="0">
                          <a:solidFill>
                            <a:schemeClr val="tx1"/>
                          </a:solidFill>
                        </a:rPr>
                      </a:br>
                      <a:r>
                        <a:rPr lang="en-US" sz="1400" b="0" dirty="0">
                          <a:solidFill>
                            <a:schemeClr val="tx1"/>
                          </a:solidFill>
                        </a:rPr>
                        <a:t>Proprietary LANs</a:t>
                      </a:r>
                      <a:r>
                        <a:rPr lang="en-US" sz="1400" b="0" baseline="0" dirty="0">
                          <a:solidFill>
                            <a:schemeClr val="tx1"/>
                          </a:solidFill>
                        </a:rPr>
                        <a:t> and WANs (sub 10Mbps)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98309">
                <a:tc>
                  <a:txBody>
                    <a:bodyPr/>
                    <a:lstStyle/>
                    <a:p>
                      <a:r>
                        <a:rPr lang="en-US" sz="1400" b="0" dirty="0">
                          <a:solidFill>
                            <a:schemeClr val="tx1"/>
                          </a:solidFill>
                        </a:rPr>
                        <a:t>1980 to 1989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Mini and Personal Computers (millions)</a:t>
                      </a:r>
                    </a:p>
                    <a:p>
                      <a:r>
                        <a:rPr lang="en-US" sz="1400" b="0" dirty="0">
                          <a:solidFill>
                            <a:schemeClr val="tx1"/>
                          </a:solidFill>
                        </a:rPr>
                        <a:t>Enterprise</a:t>
                      </a:r>
                      <a:r>
                        <a:rPr lang="en-US" sz="1400" b="0" baseline="0" dirty="0">
                          <a:solidFill>
                            <a:schemeClr val="tx1"/>
                          </a:solidFill>
                        </a:rPr>
                        <a:t> LANs (802.1 Bridges, 802.3 Ethernet, 802.5 Token Ring)</a:t>
                      </a:r>
                    </a:p>
                    <a:p>
                      <a:r>
                        <a:rPr lang="en-US" sz="1400" b="0" baseline="0">
                          <a:solidFill>
                            <a:schemeClr val="tx1"/>
                          </a:solidFill>
                        </a:rPr>
                        <a:t>Proprietary Leased </a:t>
                      </a:r>
                      <a:r>
                        <a:rPr lang="en-US" sz="1400" b="0" baseline="0" dirty="0">
                          <a:solidFill>
                            <a:schemeClr val="tx1"/>
                          </a:solidFill>
                        </a:rPr>
                        <a:t>Line WANs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037802">
                <a:tc>
                  <a:txBody>
                    <a:bodyPr/>
                    <a:lstStyle/>
                    <a:p>
                      <a:r>
                        <a:rPr lang="en-US" sz="1400" b="0" dirty="0">
                          <a:solidFill>
                            <a:schemeClr val="tx1"/>
                          </a:solidFill>
                        </a:rPr>
                        <a:t>1990 to 1999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PCs, Tablets,  (100s of millions)</a:t>
                      </a:r>
                    </a:p>
                    <a:p>
                      <a:r>
                        <a:rPr lang="en-US" sz="1400" b="0" dirty="0">
                          <a:solidFill>
                            <a:schemeClr val="tx1"/>
                          </a:solidFill>
                        </a:rPr>
                        <a:t>Enterprise and Home LANs—wired and wireless (802.11)</a:t>
                      </a:r>
                    </a:p>
                    <a:p>
                      <a:r>
                        <a:rPr lang="en-US" sz="1400" b="0" dirty="0">
                          <a:solidFill>
                            <a:schemeClr val="tx1"/>
                          </a:solidFill>
                        </a:rPr>
                        <a:t>Broadband Access—cable modems and Ethernet</a:t>
                      </a:r>
                      <a:r>
                        <a:rPr lang="en-US" sz="1400" b="0" baseline="0" dirty="0">
                          <a:solidFill>
                            <a:schemeClr val="tx1"/>
                          </a:solidFill>
                        </a:rPr>
                        <a:t> PONs (802.3)</a:t>
                      </a:r>
                      <a:endParaRPr lang="en-US" sz="1400" b="0" dirty="0">
                        <a:solidFill>
                          <a:schemeClr val="tx1"/>
                        </a:solidFill>
                      </a:endParaRPr>
                    </a:p>
                    <a:p>
                      <a:r>
                        <a:rPr lang="en-US" sz="1400" b="0" dirty="0">
                          <a:solidFill>
                            <a:schemeClr val="tx1"/>
                          </a:solidFill>
                        </a:rPr>
                        <a:t>Fiber</a:t>
                      </a:r>
                      <a:r>
                        <a:rPr lang="en-US" sz="1400" b="0" baseline="0" dirty="0">
                          <a:solidFill>
                            <a:schemeClr val="tx1"/>
                          </a:solidFill>
                        </a:rPr>
                        <a:t> based Metro and Wide-Area Networks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98309">
                <a:tc>
                  <a:txBody>
                    <a:bodyPr/>
                    <a:lstStyle/>
                    <a:p>
                      <a:r>
                        <a:rPr lang="en-US" sz="1400" b="0" dirty="0">
                          <a:solidFill>
                            <a:schemeClr val="tx1"/>
                          </a:solidFill>
                        </a:rPr>
                        <a:t>2000 to 2009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Tablets, Smart Phones (billions)</a:t>
                      </a:r>
                    </a:p>
                    <a:p>
                      <a:r>
                        <a:rPr lang="en-US" sz="1400" b="0" dirty="0">
                          <a:solidFill>
                            <a:schemeClr val="tx1"/>
                          </a:solidFill>
                        </a:rPr>
                        <a:t>Ubiquitous wireless (802.11, mobile</a:t>
                      </a:r>
                      <a:r>
                        <a:rPr lang="en-US" sz="1400" b="0" baseline="0" dirty="0">
                          <a:solidFill>
                            <a:schemeClr val="tx1"/>
                          </a:solidFill>
                        </a:rPr>
                        <a:t> cellular)</a:t>
                      </a:r>
                      <a:br>
                        <a:rPr lang="en-US" sz="1400" b="0" dirty="0">
                          <a:solidFill>
                            <a:schemeClr val="tx1"/>
                          </a:solidFill>
                        </a:rPr>
                      </a:br>
                      <a:r>
                        <a:rPr lang="en-US" sz="1400" b="0" dirty="0">
                          <a:solidFill>
                            <a:schemeClr val="tx1"/>
                          </a:solidFill>
                        </a:rPr>
                        <a:t>Faster fiber and broadband access (EPONs)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34245">
                <a:tc>
                  <a:txBody>
                    <a:bodyPr/>
                    <a:lstStyle/>
                    <a:p>
                      <a:r>
                        <a:rPr lang="en-US" sz="1400" b="0" dirty="0">
                          <a:solidFill>
                            <a:schemeClr val="tx1"/>
                          </a:solidFill>
                        </a:rPr>
                        <a:t>2010 to 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Sensors/Internet of Things</a:t>
                      </a:r>
                      <a:r>
                        <a:rPr lang="en-US" sz="1400" b="0" baseline="0" dirty="0">
                          <a:solidFill>
                            <a:schemeClr val="tx1"/>
                          </a:solidFill>
                        </a:rPr>
                        <a:t> (100s of billions)</a:t>
                      </a:r>
                    </a:p>
                    <a:p>
                      <a:r>
                        <a:rPr lang="en-US" sz="1400" b="0" baseline="0" dirty="0">
                          <a:solidFill>
                            <a:schemeClr val="tx1"/>
                          </a:solidFill>
                        </a:rPr>
                        <a:t>Automotive Networks (802.3, 802.11, mobile cellular)</a:t>
                      </a:r>
                    </a:p>
                    <a:p>
                      <a:r>
                        <a:rPr lang="en-US" sz="1400" b="0" baseline="0" dirty="0">
                          <a:solidFill>
                            <a:schemeClr val="tx1"/>
                          </a:solidFill>
                        </a:rPr>
                        <a:t>IoT, M2M, faster/slower, low latency, low power, more reliable, more secure, more private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69082">
                <a:tc>
                  <a:txBody>
                    <a:bodyPr/>
                    <a:lstStyle/>
                    <a:p>
                      <a:r>
                        <a:rPr lang="en-US" sz="1400" b="0" dirty="0">
                          <a:solidFill>
                            <a:schemeClr val="tx1"/>
                          </a:solidFill>
                        </a:rPr>
                        <a:t>2020 to 2029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More networked devices (trillions), privacy, security, Time Sensitive Networks, faster, further</a:t>
                      </a:r>
                    </a:p>
                    <a:p>
                      <a:r>
                        <a:rPr lang="en-US" sz="1400" b="0" dirty="0">
                          <a:solidFill>
                            <a:schemeClr val="tx1"/>
                          </a:solidFill>
                        </a:rPr>
                        <a:t>Factory Automation, Autonomous Vehicles, AR/VR, Edge Computing, Gaming, Entertainment,</a:t>
                      </a:r>
                    </a:p>
                    <a:p>
                      <a:r>
                        <a:rPr lang="en-US" sz="1400" b="0" dirty="0">
                          <a:solidFill>
                            <a:schemeClr val="tx1"/>
                          </a:solidFill>
                        </a:rPr>
                        <a:t>Machine Learning and Artificial Intelligence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4670197"/>
                  </a:ext>
                </a:extLst>
              </a:tr>
            </a:tbl>
          </a:graphicData>
        </a:graphic>
      </p:graphicFrame>
      <p:sp>
        <p:nvSpPr>
          <p:cNvPr id="9" name="Rectangle 4">
            <a:extLst>
              <a:ext uri="{FF2B5EF4-FFF2-40B4-BE49-F238E27FC236}">
                <a16:creationId xmlns:a16="http://schemas.microsoft.com/office/drawing/2014/main" id="{8892002E-09B5-3E73-4E61-E7D052DE4ECE}"/>
              </a:ext>
            </a:extLst>
          </p:cNvPr>
          <p:cNvSpPr txBox="1">
            <a:spLocks noChangeArrowheads="1"/>
          </p:cNvSpPr>
          <p:nvPr/>
        </p:nvSpPr>
        <p:spPr>
          <a:xfrm>
            <a:off x="838200" y="296163"/>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March 2023</a:t>
            </a:r>
          </a:p>
        </p:txBody>
      </p:sp>
      <p:sp>
        <p:nvSpPr>
          <p:cNvPr id="10" name="Rectangle 5">
            <a:extLst>
              <a:ext uri="{FF2B5EF4-FFF2-40B4-BE49-F238E27FC236}">
                <a16:creationId xmlns:a16="http://schemas.microsoft.com/office/drawing/2014/main" id="{1E482DFC-196A-8E9E-BD34-1C276E0F3DB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4136450312"/>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929067" y="653041"/>
            <a:ext cx="4711700" cy="457200"/>
          </a:xfrm>
        </p:spPr>
        <p:txBody>
          <a:bodyPr/>
          <a:lstStyle/>
          <a:p>
            <a:r>
              <a:rPr lang="en-US" altLang="en-US" dirty="0"/>
              <a:t>IEEE 802 Technologies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a:t>March 2023</a:t>
            </a:r>
            <a:endParaRPr lang="en-GB" dirty="0"/>
          </a:p>
        </p:txBody>
      </p:sp>
      <p:sp>
        <p:nvSpPr>
          <p:cNvPr id="64" name="Footer Placeholder 5">
            <a:extLst>
              <a:ext uri="{FF2B5EF4-FFF2-40B4-BE49-F238E27FC236}">
                <a16:creationId xmlns:a16="http://schemas.microsoft.com/office/drawing/2014/main" id="{542511F9-245F-4819-A95C-D0D8833D4AC4}"/>
              </a:ext>
            </a:extLst>
          </p:cNvPr>
          <p:cNvSpPr>
            <a:spLocks noGrp="1"/>
          </p:cNvSpPr>
          <p:nvPr>
            <p:ph type="ftr" sz="quarter" idx="11"/>
          </p:nvPr>
        </p:nvSpPr>
        <p:spPr>
          <a:xfrm>
            <a:off x="8028940" y="6500834"/>
            <a:ext cx="336084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Slide Number Placeholder 10">
            <a:extLst>
              <a:ext uri="{FF2B5EF4-FFF2-40B4-BE49-F238E27FC236}">
                <a16:creationId xmlns:a16="http://schemas.microsoft.com/office/drawing/2014/main" id="{B9E56F50-BFA2-7A00-52B1-2A4FF51A81D9}"/>
              </a:ext>
            </a:extLst>
          </p:cNvPr>
          <p:cNvSpPr>
            <a:spLocks noGrp="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49B0CE7-FDD6-4A15-815C-F3F7F86C12B9}" type="slidenum">
              <a:rPr lang="en-US" altLang="en-US" sz="1200" b="0"/>
              <a:pPr>
                <a:spcBef>
                  <a:spcPct val="0"/>
                </a:spcBef>
                <a:buFontTx/>
                <a:buNone/>
              </a:pPr>
              <a:t>12</a:t>
            </a:fld>
            <a:endParaRPr lang="en-US" altLang="en-US" sz="1200" b="0" dirty="0"/>
          </a:p>
        </p:txBody>
      </p:sp>
      <p:sp>
        <p:nvSpPr>
          <p:cNvPr id="9" name="Arrow: Left-Right 8">
            <a:extLst>
              <a:ext uri="{FF2B5EF4-FFF2-40B4-BE49-F238E27FC236}">
                <a16:creationId xmlns:a16="http://schemas.microsoft.com/office/drawing/2014/main" id="{09E8C4F8-DE5B-8E55-A4B1-B331ACEB5D0B}"/>
              </a:ext>
            </a:extLst>
          </p:cNvPr>
          <p:cNvSpPr/>
          <p:nvPr/>
        </p:nvSpPr>
        <p:spPr bwMode="auto">
          <a:xfrm>
            <a:off x="164543" y="3541815"/>
            <a:ext cx="11791335" cy="659397"/>
          </a:xfrm>
          <a:prstGeom prst="leftRightArrow">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p>
        </p:txBody>
      </p:sp>
      <p:sp>
        <p:nvSpPr>
          <p:cNvPr id="10" name="Rounded Rectangle 40">
            <a:extLst>
              <a:ext uri="{FF2B5EF4-FFF2-40B4-BE49-F238E27FC236}">
                <a16:creationId xmlns:a16="http://schemas.microsoft.com/office/drawing/2014/main" id="{4D01D8CC-3935-D750-5D58-9ED44948BA12}"/>
              </a:ext>
            </a:extLst>
          </p:cNvPr>
          <p:cNvSpPr/>
          <p:nvPr/>
        </p:nvSpPr>
        <p:spPr bwMode="auto">
          <a:xfrm>
            <a:off x="10694891" y="3421128"/>
            <a:ext cx="1360713" cy="1532700"/>
          </a:xfrm>
          <a:prstGeom prst="roundRect">
            <a:avLst/>
          </a:prstGeom>
          <a:solidFill>
            <a:schemeClr val="accent4">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endParaRPr lang="en-US" sz="1100" dirty="0"/>
          </a:p>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r>
              <a:rPr lang="en-US" sz="1100" b="1" dirty="0">
                <a:solidFill>
                  <a:srgbClr val="000000"/>
                </a:solidFill>
                <a:latin typeface="Arial" charset="0"/>
              </a:rPr>
              <a:t>802.16s</a:t>
            </a:r>
          </a:p>
          <a:p>
            <a:pPr defTabSz="914377" eaLnBrk="0" fontAlgn="base" hangingPunct="0">
              <a:spcAft>
                <a:spcPct val="0"/>
              </a:spcAft>
            </a:pPr>
            <a:r>
              <a:rPr lang="en-US" sz="1100" b="1" dirty="0">
                <a:solidFill>
                  <a:srgbClr val="000000"/>
                </a:solidFill>
                <a:latin typeface="Arial" charset="0"/>
              </a:rPr>
              <a:t>802.15.16t</a:t>
            </a:r>
          </a:p>
          <a:p>
            <a:pPr defTabSz="914377" eaLnBrk="0" fontAlgn="base" hangingPunct="0">
              <a:spcAft>
                <a:spcPct val="0"/>
              </a:spcAft>
            </a:pPr>
            <a:r>
              <a:rPr lang="en-US" sz="1100" b="1" dirty="0">
                <a:solidFill>
                  <a:srgbClr val="000000"/>
                </a:solidFill>
                <a:latin typeface="Arial" charset="0"/>
              </a:rPr>
              <a:t>Licensed Narrowband</a:t>
            </a:r>
          </a:p>
        </p:txBody>
      </p:sp>
      <p:sp>
        <p:nvSpPr>
          <p:cNvPr id="11" name="Rounded Rectangle 23">
            <a:extLst>
              <a:ext uri="{FF2B5EF4-FFF2-40B4-BE49-F238E27FC236}">
                <a16:creationId xmlns:a16="http://schemas.microsoft.com/office/drawing/2014/main" id="{F345A276-0FA6-DFFA-1C23-7336BC322F26}"/>
              </a:ext>
            </a:extLst>
          </p:cNvPr>
          <p:cNvSpPr/>
          <p:nvPr/>
        </p:nvSpPr>
        <p:spPr bwMode="auto">
          <a:xfrm>
            <a:off x="1646754" y="3421884"/>
            <a:ext cx="3909925" cy="1218687"/>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endParaRPr lang="en-US" sz="1100" b="1" dirty="0">
              <a:solidFill>
                <a:srgbClr val="000000"/>
              </a:solidFill>
              <a:latin typeface="Arial" charset="0"/>
            </a:endParaRPr>
          </a:p>
          <a:p>
            <a:pPr algn="ctr" defTabSz="914377" eaLnBrk="0" fontAlgn="base" hangingPunct="0">
              <a:spcAft>
                <a:spcPct val="0"/>
              </a:spcAft>
            </a:pPr>
            <a:r>
              <a:rPr lang="en-US" sz="1100" b="1" dirty="0">
                <a:solidFill>
                  <a:srgbClr val="000000"/>
                </a:solidFill>
                <a:latin typeface="Arial" charset="0"/>
              </a:rPr>
              <a:t>802.15.4 2.4 GHz</a:t>
            </a:r>
          </a:p>
        </p:txBody>
      </p:sp>
      <p:sp>
        <p:nvSpPr>
          <p:cNvPr id="12" name="Arrow: Up-Down 11">
            <a:extLst>
              <a:ext uri="{FF2B5EF4-FFF2-40B4-BE49-F238E27FC236}">
                <a16:creationId xmlns:a16="http://schemas.microsoft.com/office/drawing/2014/main" id="{786961D6-C42F-CAB1-DF01-BB96F8EB53BB}"/>
              </a:ext>
            </a:extLst>
          </p:cNvPr>
          <p:cNvSpPr/>
          <p:nvPr/>
        </p:nvSpPr>
        <p:spPr bwMode="auto">
          <a:xfrm>
            <a:off x="5610918" y="1435745"/>
            <a:ext cx="1068051" cy="4846320"/>
          </a:xfrm>
          <a:prstGeom prst="upDownArrow">
            <a:avLst>
              <a:gd name="adj1" fmla="val 53477"/>
              <a:gd name="adj2" fmla="val 23345"/>
            </a:avLst>
          </a:prstGeom>
          <a:solidFill>
            <a:schemeClr val="bg1">
              <a:alpha val="84000"/>
            </a:schemeClr>
          </a:solidFill>
          <a:ln w="2857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solidFill>
                <a:schemeClr val="tx1"/>
              </a:solidFill>
            </a:endParaRPr>
          </a:p>
        </p:txBody>
      </p:sp>
      <p:sp>
        <p:nvSpPr>
          <p:cNvPr id="13" name="Arrow: Right 12">
            <a:extLst>
              <a:ext uri="{FF2B5EF4-FFF2-40B4-BE49-F238E27FC236}">
                <a16:creationId xmlns:a16="http://schemas.microsoft.com/office/drawing/2014/main" id="{2179F953-E8F1-0CD4-1A96-322489D19850}"/>
              </a:ext>
            </a:extLst>
          </p:cNvPr>
          <p:cNvSpPr/>
          <p:nvPr/>
        </p:nvSpPr>
        <p:spPr bwMode="auto">
          <a:xfrm>
            <a:off x="6307245" y="2350482"/>
            <a:ext cx="1976283" cy="492500"/>
          </a:xfrm>
          <a:prstGeom prst="rightArrow">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r"/>
            <a:r>
              <a:rPr lang="en-US" sz="1200" b="1" dirty="0">
                <a:solidFill>
                  <a:schemeClr val="tx1"/>
                </a:solidFill>
              </a:rPr>
              <a:t>Wi-Fi mesh</a:t>
            </a:r>
          </a:p>
        </p:txBody>
      </p:sp>
      <p:sp>
        <p:nvSpPr>
          <p:cNvPr id="15" name="Freeform: Shape 14">
            <a:extLst>
              <a:ext uri="{FF2B5EF4-FFF2-40B4-BE49-F238E27FC236}">
                <a16:creationId xmlns:a16="http://schemas.microsoft.com/office/drawing/2014/main" id="{71036E68-A9C7-C3F1-AD2E-C30DD1442E82}"/>
              </a:ext>
            </a:extLst>
          </p:cNvPr>
          <p:cNvSpPr/>
          <p:nvPr/>
        </p:nvSpPr>
        <p:spPr bwMode="auto">
          <a:xfrm>
            <a:off x="5983845" y="1159951"/>
            <a:ext cx="5736059" cy="5102943"/>
          </a:xfrm>
          <a:custGeom>
            <a:avLst/>
            <a:gdLst>
              <a:gd name="connsiteX0" fmla="*/ 526094 w 8588299"/>
              <a:gd name="connsiteY0" fmla="*/ 0 h 5291666"/>
              <a:gd name="connsiteX1" fmla="*/ 791565 w 8588299"/>
              <a:gd name="connsiteY1" fmla="*/ 951271 h 5291666"/>
              <a:gd name="connsiteX2" fmla="*/ 8055146 w 8588299"/>
              <a:gd name="connsiteY2" fmla="*/ 4992329 h 5291666"/>
              <a:gd name="connsiteX3" fmla="*/ 8040397 w 8588299"/>
              <a:gd name="connsiteY3" fmla="*/ 4992329 h 5291666"/>
              <a:gd name="connsiteX0" fmla="*/ 295908 w 8358113"/>
              <a:gd name="connsiteY0" fmla="*/ 0 h 5291666"/>
              <a:gd name="connsiteX1" fmla="*/ 561379 w 8358113"/>
              <a:gd name="connsiteY1" fmla="*/ 951271 h 5291666"/>
              <a:gd name="connsiteX2" fmla="*/ 7824960 w 8358113"/>
              <a:gd name="connsiteY2" fmla="*/ 4992329 h 5291666"/>
              <a:gd name="connsiteX3" fmla="*/ 7810211 w 8358113"/>
              <a:gd name="connsiteY3" fmla="*/ 4992329 h 5291666"/>
              <a:gd name="connsiteX0" fmla="*/ 0 w 8062205"/>
              <a:gd name="connsiteY0" fmla="*/ 0 h 5291666"/>
              <a:gd name="connsiteX1" fmla="*/ 2698955 w 8062205"/>
              <a:gd name="connsiteY1" fmla="*/ 2809567 h 5291666"/>
              <a:gd name="connsiteX2" fmla="*/ 7529052 w 8062205"/>
              <a:gd name="connsiteY2" fmla="*/ 4992329 h 5291666"/>
              <a:gd name="connsiteX3" fmla="*/ 7514303 w 8062205"/>
              <a:gd name="connsiteY3" fmla="*/ 4992329 h 5291666"/>
              <a:gd name="connsiteX0" fmla="*/ 0 w 6948701"/>
              <a:gd name="connsiteY0" fmla="*/ 0 h 5225298"/>
              <a:gd name="connsiteX1" fmla="*/ 1585451 w 6948701"/>
              <a:gd name="connsiteY1" fmla="*/ 2743199 h 5225298"/>
              <a:gd name="connsiteX2" fmla="*/ 6415548 w 6948701"/>
              <a:gd name="connsiteY2" fmla="*/ 4925961 h 5225298"/>
              <a:gd name="connsiteX3" fmla="*/ 6400799 w 6948701"/>
              <a:gd name="connsiteY3" fmla="*/ 4925961 h 5225298"/>
              <a:gd name="connsiteX0" fmla="*/ 0 w 6908543"/>
              <a:gd name="connsiteY0" fmla="*/ 0 h 5141054"/>
              <a:gd name="connsiteX1" fmla="*/ 1585451 w 6908543"/>
              <a:gd name="connsiteY1" fmla="*/ 2743199 h 5141054"/>
              <a:gd name="connsiteX2" fmla="*/ 6415548 w 6908543"/>
              <a:gd name="connsiteY2" fmla="*/ 4925961 h 5141054"/>
              <a:gd name="connsiteX3" fmla="*/ 6231193 w 6908543"/>
              <a:gd name="connsiteY3" fmla="*/ 4476136 h 5141054"/>
              <a:gd name="connsiteX0" fmla="*/ 0 w 6231193"/>
              <a:gd name="connsiteY0" fmla="*/ 0 h 4476136"/>
              <a:gd name="connsiteX1" fmla="*/ 1585451 w 6231193"/>
              <a:gd name="connsiteY1" fmla="*/ 2743199 h 4476136"/>
              <a:gd name="connsiteX2" fmla="*/ 6231193 w 6231193"/>
              <a:gd name="connsiteY2" fmla="*/ 4476136 h 4476136"/>
              <a:gd name="connsiteX0" fmla="*/ 0 w 6400800"/>
              <a:gd name="connsiteY0" fmla="*/ 0 h 4911213"/>
              <a:gd name="connsiteX1" fmla="*/ 1585451 w 6400800"/>
              <a:gd name="connsiteY1" fmla="*/ 2743199 h 4911213"/>
              <a:gd name="connsiteX2" fmla="*/ 6400800 w 6400800"/>
              <a:gd name="connsiteY2" fmla="*/ 4911213 h 4911213"/>
              <a:gd name="connsiteX0" fmla="*/ 0 w 6400800"/>
              <a:gd name="connsiteY0" fmla="*/ 0 h 4911213"/>
              <a:gd name="connsiteX1" fmla="*/ 1873044 w 6400800"/>
              <a:gd name="connsiteY1" fmla="*/ 3259393 h 4911213"/>
              <a:gd name="connsiteX2" fmla="*/ 6400800 w 6400800"/>
              <a:gd name="connsiteY2" fmla="*/ 4911213 h 4911213"/>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1659193 w 5331542"/>
              <a:gd name="connsiteY1" fmla="*/ 3075038 h 4837471"/>
              <a:gd name="connsiteX2" fmla="*/ 5331542 w 5331542"/>
              <a:gd name="connsiteY2" fmla="*/ 4837471 h 4837471"/>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3097161 w 6422923"/>
              <a:gd name="connsiteY1" fmla="*/ 3193025 h 5102942"/>
              <a:gd name="connsiteX2" fmla="*/ 6422923 w 6422923"/>
              <a:gd name="connsiteY2" fmla="*/ 5102942 h 5102942"/>
            </a:gdLst>
            <a:ahLst/>
            <a:cxnLst>
              <a:cxn ang="0">
                <a:pos x="connsiteX0" y="connsiteY0"/>
              </a:cxn>
              <a:cxn ang="0">
                <a:pos x="connsiteX1" y="connsiteY1"/>
              </a:cxn>
              <a:cxn ang="0">
                <a:pos x="connsiteX2" y="connsiteY2"/>
              </a:cxn>
            </a:cxnLst>
            <a:rect l="l" t="t" r="r" b="b"/>
            <a:pathLst>
              <a:path w="6422923" h="5102942">
                <a:moveTo>
                  <a:pt x="0" y="0"/>
                </a:moveTo>
                <a:cubicBezTo>
                  <a:pt x="250107" y="900266"/>
                  <a:pt x="2026674" y="2342535"/>
                  <a:pt x="3097161" y="3193025"/>
                </a:cubicBezTo>
                <a:cubicBezTo>
                  <a:pt x="4167648" y="4043515"/>
                  <a:pt x="5455060" y="4741914"/>
                  <a:pt x="6422923" y="5102942"/>
                </a:cubicBezTo>
              </a:path>
            </a:pathLst>
          </a:custGeom>
          <a:noFill/>
          <a:ln w="38100" cap="flat" cmpd="sng" algn="ctr">
            <a:solidFill>
              <a:srgbClr val="FF0000"/>
            </a:solidFill>
            <a:prstDash val="sys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219069" indent="-219069" algn="ctr" defTabSz="914377" eaLnBrk="0" fontAlgn="base" hangingPunct="0">
              <a:spcBef>
                <a:spcPct val="50000"/>
              </a:spcBef>
              <a:spcAft>
                <a:spcPct val="0"/>
              </a:spcAft>
            </a:pPr>
            <a:endParaRPr lang="en-US" sz="1600">
              <a:solidFill>
                <a:srgbClr val="000000"/>
              </a:solidFill>
              <a:latin typeface="Arial" charset="0"/>
            </a:endParaRPr>
          </a:p>
        </p:txBody>
      </p:sp>
      <p:sp>
        <p:nvSpPr>
          <p:cNvPr id="16" name="TextBox 15">
            <a:extLst>
              <a:ext uri="{FF2B5EF4-FFF2-40B4-BE49-F238E27FC236}">
                <a16:creationId xmlns:a16="http://schemas.microsoft.com/office/drawing/2014/main" id="{0A2A66F8-B952-4747-F7B6-33BBCADE4054}"/>
              </a:ext>
            </a:extLst>
          </p:cNvPr>
          <p:cNvSpPr txBox="1"/>
          <p:nvPr/>
        </p:nvSpPr>
        <p:spPr>
          <a:xfrm>
            <a:off x="562748" y="3627038"/>
            <a:ext cx="1586332" cy="461665"/>
          </a:xfrm>
          <a:prstGeom prst="rect">
            <a:avLst/>
          </a:prstGeom>
          <a:noFill/>
        </p:spPr>
        <p:txBody>
          <a:bodyPr wrap="none" rtlCol="0">
            <a:spAutoFit/>
          </a:bodyPr>
          <a:lstStyle/>
          <a:p>
            <a:r>
              <a:rPr lang="en-US" dirty="0">
                <a:solidFill>
                  <a:schemeClr val="tx1"/>
                </a:solidFill>
              </a:rPr>
              <a:t>Body Area </a:t>
            </a:r>
          </a:p>
        </p:txBody>
      </p:sp>
      <p:sp>
        <p:nvSpPr>
          <p:cNvPr id="17" name="TextBox 16">
            <a:extLst>
              <a:ext uri="{FF2B5EF4-FFF2-40B4-BE49-F238E27FC236}">
                <a16:creationId xmlns:a16="http://schemas.microsoft.com/office/drawing/2014/main" id="{B48278EF-CB87-A55A-482A-426FCC7B1A72}"/>
              </a:ext>
            </a:extLst>
          </p:cNvPr>
          <p:cNvSpPr txBox="1"/>
          <p:nvPr/>
        </p:nvSpPr>
        <p:spPr>
          <a:xfrm>
            <a:off x="2286907" y="3627038"/>
            <a:ext cx="1671291" cy="461665"/>
          </a:xfrm>
          <a:prstGeom prst="rect">
            <a:avLst/>
          </a:prstGeom>
          <a:noFill/>
        </p:spPr>
        <p:txBody>
          <a:bodyPr wrap="none" rtlCol="0">
            <a:spAutoFit/>
          </a:bodyPr>
          <a:lstStyle/>
          <a:p>
            <a:r>
              <a:rPr lang="en-US" dirty="0">
                <a:solidFill>
                  <a:schemeClr val="tx1"/>
                </a:solidFill>
              </a:rPr>
              <a:t>Home Area </a:t>
            </a:r>
          </a:p>
        </p:txBody>
      </p:sp>
      <p:sp>
        <p:nvSpPr>
          <p:cNvPr id="18" name="TextBox 17">
            <a:extLst>
              <a:ext uri="{FF2B5EF4-FFF2-40B4-BE49-F238E27FC236}">
                <a16:creationId xmlns:a16="http://schemas.microsoft.com/office/drawing/2014/main" id="{9306CE4A-352A-A0E9-8409-800A22F8DBB5}"/>
              </a:ext>
            </a:extLst>
          </p:cNvPr>
          <p:cNvSpPr txBox="1"/>
          <p:nvPr/>
        </p:nvSpPr>
        <p:spPr>
          <a:xfrm>
            <a:off x="6934050" y="3627038"/>
            <a:ext cx="2697213" cy="461665"/>
          </a:xfrm>
          <a:prstGeom prst="rect">
            <a:avLst/>
          </a:prstGeom>
          <a:noFill/>
        </p:spPr>
        <p:txBody>
          <a:bodyPr wrap="none" rtlCol="0">
            <a:spAutoFit/>
          </a:bodyPr>
          <a:lstStyle/>
          <a:p>
            <a:r>
              <a:rPr lang="en-US" dirty="0">
                <a:solidFill>
                  <a:schemeClr val="tx1"/>
                </a:solidFill>
              </a:rPr>
              <a:t>Neighborhood Area </a:t>
            </a:r>
          </a:p>
        </p:txBody>
      </p:sp>
      <p:sp>
        <p:nvSpPr>
          <p:cNvPr id="19" name="TextBox 18">
            <a:extLst>
              <a:ext uri="{FF2B5EF4-FFF2-40B4-BE49-F238E27FC236}">
                <a16:creationId xmlns:a16="http://schemas.microsoft.com/office/drawing/2014/main" id="{42ED7769-93B4-877C-D993-7A6C9E934461}"/>
              </a:ext>
            </a:extLst>
          </p:cNvPr>
          <p:cNvSpPr txBox="1"/>
          <p:nvPr/>
        </p:nvSpPr>
        <p:spPr>
          <a:xfrm>
            <a:off x="9735091" y="3627038"/>
            <a:ext cx="1572418" cy="461665"/>
          </a:xfrm>
          <a:prstGeom prst="rect">
            <a:avLst/>
          </a:prstGeom>
          <a:noFill/>
        </p:spPr>
        <p:txBody>
          <a:bodyPr wrap="none" rtlCol="0">
            <a:spAutoFit/>
          </a:bodyPr>
          <a:lstStyle/>
          <a:p>
            <a:r>
              <a:rPr lang="en-US" dirty="0">
                <a:solidFill>
                  <a:schemeClr val="tx1"/>
                </a:solidFill>
              </a:rPr>
              <a:t>Wide Area </a:t>
            </a:r>
          </a:p>
        </p:txBody>
      </p:sp>
      <p:sp>
        <p:nvSpPr>
          <p:cNvPr id="20" name="TextBox 19">
            <a:extLst>
              <a:ext uri="{FF2B5EF4-FFF2-40B4-BE49-F238E27FC236}">
                <a16:creationId xmlns:a16="http://schemas.microsoft.com/office/drawing/2014/main" id="{9A634DAD-9A6E-B827-2D9C-4946A62B9E1D}"/>
              </a:ext>
            </a:extLst>
          </p:cNvPr>
          <p:cNvSpPr txBox="1"/>
          <p:nvPr/>
        </p:nvSpPr>
        <p:spPr>
          <a:xfrm>
            <a:off x="5791483" y="1920562"/>
            <a:ext cx="662810" cy="369332"/>
          </a:xfrm>
          <a:prstGeom prst="rect">
            <a:avLst/>
          </a:prstGeom>
          <a:noFill/>
        </p:spPr>
        <p:txBody>
          <a:bodyPr wrap="none" rtlCol="0">
            <a:spAutoFit/>
          </a:bodyPr>
          <a:lstStyle/>
          <a:p>
            <a:r>
              <a:rPr lang="en-US" dirty="0"/>
              <a:t>Gbps</a:t>
            </a:r>
          </a:p>
        </p:txBody>
      </p:sp>
      <p:sp>
        <p:nvSpPr>
          <p:cNvPr id="21" name="TextBox 20">
            <a:extLst>
              <a:ext uri="{FF2B5EF4-FFF2-40B4-BE49-F238E27FC236}">
                <a16:creationId xmlns:a16="http://schemas.microsoft.com/office/drawing/2014/main" id="{3CB7DC2F-DE37-16F7-74C7-E015FA02999A}"/>
              </a:ext>
            </a:extLst>
          </p:cNvPr>
          <p:cNvSpPr txBox="1"/>
          <p:nvPr/>
        </p:nvSpPr>
        <p:spPr>
          <a:xfrm>
            <a:off x="5771812" y="2062117"/>
            <a:ext cx="768159" cy="400110"/>
          </a:xfrm>
          <a:prstGeom prst="rect">
            <a:avLst/>
          </a:prstGeom>
          <a:noFill/>
        </p:spPr>
        <p:txBody>
          <a:bodyPr wrap="none" rtlCol="0">
            <a:spAutoFit/>
          </a:bodyPr>
          <a:lstStyle/>
          <a:p>
            <a:r>
              <a:rPr lang="en-US" sz="2000" dirty="0">
                <a:solidFill>
                  <a:schemeClr val="tx1"/>
                </a:solidFill>
              </a:rPr>
              <a:t>Mbps</a:t>
            </a:r>
          </a:p>
        </p:txBody>
      </p:sp>
      <p:sp>
        <p:nvSpPr>
          <p:cNvPr id="22" name="TextBox 21">
            <a:extLst>
              <a:ext uri="{FF2B5EF4-FFF2-40B4-BE49-F238E27FC236}">
                <a16:creationId xmlns:a16="http://schemas.microsoft.com/office/drawing/2014/main" id="{A4E378AC-EE1E-86B3-27BD-C3E56914DB6B}"/>
              </a:ext>
            </a:extLst>
          </p:cNvPr>
          <p:cNvSpPr txBox="1"/>
          <p:nvPr/>
        </p:nvSpPr>
        <p:spPr>
          <a:xfrm>
            <a:off x="5792652" y="4364774"/>
            <a:ext cx="726481" cy="400110"/>
          </a:xfrm>
          <a:prstGeom prst="rect">
            <a:avLst/>
          </a:prstGeom>
          <a:noFill/>
        </p:spPr>
        <p:txBody>
          <a:bodyPr wrap="none" rtlCol="0">
            <a:spAutoFit/>
          </a:bodyPr>
          <a:lstStyle/>
          <a:p>
            <a:r>
              <a:rPr lang="en-US" sz="2000" dirty="0">
                <a:solidFill>
                  <a:schemeClr val="tx1"/>
                </a:solidFill>
              </a:rPr>
              <a:t>Kbps</a:t>
            </a:r>
          </a:p>
        </p:txBody>
      </p:sp>
      <p:sp>
        <p:nvSpPr>
          <p:cNvPr id="23" name="TextBox 22">
            <a:extLst>
              <a:ext uri="{FF2B5EF4-FFF2-40B4-BE49-F238E27FC236}">
                <a16:creationId xmlns:a16="http://schemas.microsoft.com/office/drawing/2014/main" id="{028F446C-323A-CC86-163E-8C83132E93F6}"/>
              </a:ext>
            </a:extLst>
          </p:cNvPr>
          <p:cNvSpPr txBox="1"/>
          <p:nvPr/>
        </p:nvSpPr>
        <p:spPr>
          <a:xfrm>
            <a:off x="5881362" y="5427914"/>
            <a:ext cx="516936" cy="369332"/>
          </a:xfrm>
          <a:prstGeom prst="rect">
            <a:avLst/>
          </a:prstGeom>
          <a:noFill/>
        </p:spPr>
        <p:txBody>
          <a:bodyPr wrap="none" rtlCol="0">
            <a:spAutoFit/>
          </a:bodyPr>
          <a:lstStyle/>
          <a:p>
            <a:r>
              <a:rPr lang="en-US" dirty="0"/>
              <a:t>bps</a:t>
            </a:r>
          </a:p>
        </p:txBody>
      </p:sp>
      <p:sp>
        <p:nvSpPr>
          <p:cNvPr id="24" name="TextBox 23">
            <a:extLst>
              <a:ext uri="{FF2B5EF4-FFF2-40B4-BE49-F238E27FC236}">
                <a16:creationId xmlns:a16="http://schemas.microsoft.com/office/drawing/2014/main" id="{1DA81AFF-E9B4-7E0B-A340-6FB706FE6A29}"/>
              </a:ext>
            </a:extLst>
          </p:cNvPr>
          <p:cNvSpPr txBox="1"/>
          <p:nvPr/>
        </p:nvSpPr>
        <p:spPr>
          <a:xfrm>
            <a:off x="8775212" y="5738144"/>
            <a:ext cx="3083216" cy="707886"/>
          </a:xfrm>
          <a:prstGeom prst="rect">
            <a:avLst/>
          </a:prstGeom>
          <a:noFill/>
        </p:spPr>
        <p:txBody>
          <a:bodyPr wrap="none" rtlCol="0">
            <a:spAutoFit/>
          </a:bodyPr>
          <a:lstStyle/>
          <a:p>
            <a:r>
              <a:rPr lang="en-US" sz="2000" b="1" dirty="0">
                <a:solidFill>
                  <a:srgbClr val="FF0000"/>
                </a:solidFill>
              </a:rPr>
              <a:t>Unlicensed </a:t>
            </a:r>
            <a:br>
              <a:rPr lang="en-US" sz="2000" b="1" dirty="0">
                <a:solidFill>
                  <a:srgbClr val="FF0000"/>
                </a:solidFill>
              </a:rPr>
            </a:br>
            <a:r>
              <a:rPr lang="en-US" sz="2000" b="1" dirty="0">
                <a:solidFill>
                  <a:srgbClr val="FF0000"/>
                </a:solidFill>
              </a:rPr>
              <a:t>Spectrum RF Power Limit</a:t>
            </a:r>
          </a:p>
        </p:txBody>
      </p:sp>
      <p:sp>
        <p:nvSpPr>
          <p:cNvPr id="25" name="TextBox 24">
            <a:extLst>
              <a:ext uri="{FF2B5EF4-FFF2-40B4-BE49-F238E27FC236}">
                <a16:creationId xmlns:a16="http://schemas.microsoft.com/office/drawing/2014/main" id="{AA111B3E-411D-58A1-FC81-965913486E85}"/>
              </a:ext>
            </a:extLst>
          </p:cNvPr>
          <p:cNvSpPr txBox="1"/>
          <p:nvPr/>
        </p:nvSpPr>
        <p:spPr>
          <a:xfrm>
            <a:off x="4498951" y="3633545"/>
            <a:ext cx="1995098" cy="461665"/>
          </a:xfrm>
          <a:prstGeom prst="rect">
            <a:avLst/>
          </a:prstGeom>
          <a:noFill/>
        </p:spPr>
        <p:txBody>
          <a:bodyPr wrap="none" rtlCol="0">
            <a:spAutoFit/>
          </a:bodyPr>
          <a:lstStyle/>
          <a:p>
            <a:r>
              <a:rPr lang="en-US" dirty="0">
                <a:solidFill>
                  <a:schemeClr val="tx1"/>
                </a:solidFill>
              </a:rPr>
              <a:t>Building Area </a:t>
            </a:r>
          </a:p>
        </p:txBody>
      </p:sp>
      <p:sp>
        <p:nvSpPr>
          <p:cNvPr id="26" name="Rounded Rectangle 40">
            <a:extLst>
              <a:ext uri="{FF2B5EF4-FFF2-40B4-BE49-F238E27FC236}">
                <a16:creationId xmlns:a16="http://schemas.microsoft.com/office/drawing/2014/main" id="{066B2681-3B4C-552E-EF79-4BBA1CC5703D}"/>
              </a:ext>
            </a:extLst>
          </p:cNvPr>
          <p:cNvSpPr/>
          <p:nvPr/>
        </p:nvSpPr>
        <p:spPr bwMode="auto">
          <a:xfrm>
            <a:off x="8282656" y="5111142"/>
            <a:ext cx="1725561" cy="55252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dirty="0">
                <a:solidFill>
                  <a:schemeClr val="tx1"/>
                </a:solidFill>
                <a:latin typeface="Arial" charset="0"/>
              </a:rPr>
              <a:t>802.15.4k LECIM</a:t>
            </a:r>
          </a:p>
          <a:p>
            <a:pPr defTabSz="914377" eaLnBrk="0" fontAlgn="base" hangingPunct="0">
              <a:spcAft>
                <a:spcPct val="0"/>
              </a:spcAft>
            </a:pPr>
            <a:r>
              <a:rPr lang="en-US" sz="1000" dirty="0">
                <a:solidFill>
                  <a:schemeClr val="tx1"/>
                </a:solidFill>
                <a:latin typeface="Arial" charset="0"/>
              </a:rPr>
              <a:t>802.15.4w LPWA</a:t>
            </a:r>
          </a:p>
        </p:txBody>
      </p:sp>
      <p:sp>
        <p:nvSpPr>
          <p:cNvPr id="27" name="Rounded Rectangle 28">
            <a:extLst>
              <a:ext uri="{FF2B5EF4-FFF2-40B4-BE49-F238E27FC236}">
                <a16:creationId xmlns:a16="http://schemas.microsoft.com/office/drawing/2014/main" id="{87F1E206-47FC-C056-EBAC-F12F9C82CB11}"/>
              </a:ext>
            </a:extLst>
          </p:cNvPr>
          <p:cNvSpPr/>
          <p:nvPr/>
        </p:nvSpPr>
        <p:spPr bwMode="auto">
          <a:xfrm>
            <a:off x="345311" y="4687028"/>
            <a:ext cx="1828800" cy="228600"/>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802.15.6 BAN</a:t>
            </a:r>
          </a:p>
        </p:txBody>
      </p:sp>
      <p:sp>
        <p:nvSpPr>
          <p:cNvPr id="28" name="Rounded Rectangle 40">
            <a:extLst>
              <a:ext uri="{FF2B5EF4-FFF2-40B4-BE49-F238E27FC236}">
                <a16:creationId xmlns:a16="http://schemas.microsoft.com/office/drawing/2014/main" id="{A08BD29F-1EC8-E878-AEA3-1704FC1EFC46}"/>
              </a:ext>
            </a:extLst>
          </p:cNvPr>
          <p:cNvSpPr/>
          <p:nvPr/>
        </p:nvSpPr>
        <p:spPr bwMode="auto">
          <a:xfrm>
            <a:off x="6446163" y="2771358"/>
            <a:ext cx="1167483" cy="457200"/>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100" b="1" dirty="0">
                <a:solidFill>
                  <a:srgbClr val="000000"/>
                </a:solidFill>
                <a:latin typeface="Arial" charset="0"/>
              </a:rPr>
              <a:t>  802.22</a:t>
            </a:r>
          </a:p>
        </p:txBody>
      </p:sp>
      <p:sp>
        <p:nvSpPr>
          <p:cNvPr id="29" name="Rounded Rectangle 28">
            <a:extLst>
              <a:ext uri="{FF2B5EF4-FFF2-40B4-BE49-F238E27FC236}">
                <a16:creationId xmlns:a16="http://schemas.microsoft.com/office/drawing/2014/main" id="{C069E082-1AC7-5A76-FFE9-A47A83D753F5}"/>
              </a:ext>
            </a:extLst>
          </p:cNvPr>
          <p:cNvSpPr/>
          <p:nvPr/>
        </p:nvSpPr>
        <p:spPr bwMode="auto">
          <a:xfrm>
            <a:off x="345311" y="2462704"/>
            <a:ext cx="1828800" cy="687308"/>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chemeClr val="tx1"/>
                </a:solidFill>
                <a:latin typeface="Arial" charset="0"/>
              </a:rPr>
              <a:t>802.15.7  VLC</a:t>
            </a:r>
          </a:p>
        </p:txBody>
      </p:sp>
      <p:sp>
        <p:nvSpPr>
          <p:cNvPr id="30" name="Rounded Rectangle 28">
            <a:extLst>
              <a:ext uri="{FF2B5EF4-FFF2-40B4-BE49-F238E27FC236}">
                <a16:creationId xmlns:a16="http://schemas.microsoft.com/office/drawing/2014/main" id="{06CFA5EA-A77D-1E9E-B85D-6B67F7598661}"/>
              </a:ext>
            </a:extLst>
          </p:cNvPr>
          <p:cNvSpPr/>
          <p:nvPr/>
        </p:nvSpPr>
        <p:spPr bwMode="auto">
          <a:xfrm>
            <a:off x="381313" y="1816979"/>
            <a:ext cx="970472" cy="35218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802.15.3 THz</a:t>
            </a:r>
          </a:p>
        </p:txBody>
      </p:sp>
      <p:sp>
        <p:nvSpPr>
          <p:cNvPr id="31" name="Rounded Rectangle 28">
            <a:extLst>
              <a:ext uri="{FF2B5EF4-FFF2-40B4-BE49-F238E27FC236}">
                <a16:creationId xmlns:a16="http://schemas.microsoft.com/office/drawing/2014/main" id="{3109413F-058C-0755-8362-BCE7E8C79853}"/>
              </a:ext>
            </a:extLst>
          </p:cNvPr>
          <p:cNvSpPr/>
          <p:nvPr/>
        </p:nvSpPr>
        <p:spPr bwMode="auto">
          <a:xfrm>
            <a:off x="1259711" y="4349369"/>
            <a:ext cx="3521075" cy="228600"/>
          </a:xfrm>
          <a:prstGeom prst="roundRect">
            <a:avLst/>
          </a:prstGeom>
          <a:solidFill>
            <a:schemeClr val="tx2">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802.15.4f, 4z UWB</a:t>
            </a:r>
          </a:p>
        </p:txBody>
      </p:sp>
      <p:sp>
        <p:nvSpPr>
          <p:cNvPr id="32" name="Cloud 31">
            <a:extLst>
              <a:ext uri="{FF2B5EF4-FFF2-40B4-BE49-F238E27FC236}">
                <a16:creationId xmlns:a16="http://schemas.microsoft.com/office/drawing/2014/main" id="{B4A5B8DD-EF20-0976-6055-ED881B6DD4D3}"/>
              </a:ext>
            </a:extLst>
          </p:cNvPr>
          <p:cNvSpPr/>
          <p:nvPr/>
        </p:nvSpPr>
        <p:spPr bwMode="auto">
          <a:xfrm>
            <a:off x="8821845" y="2625916"/>
            <a:ext cx="2912051"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4G</a:t>
            </a:r>
          </a:p>
        </p:txBody>
      </p:sp>
      <p:sp>
        <p:nvSpPr>
          <p:cNvPr id="33" name="Cloud 32">
            <a:extLst>
              <a:ext uri="{FF2B5EF4-FFF2-40B4-BE49-F238E27FC236}">
                <a16:creationId xmlns:a16="http://schemas.microsoft.com/office/drawing/2014/main" id="{7E1C5DF2-A1AC-CB7F-0F52-37AB0F6F08E1}"/>
              </a:ext>
            </a:extLst>
          </p:cNvPr>
          <p:cNvSpPr/>
          <p:nvPr/>
        </p:nvSpPr>
        <p:spPr bwMode="auto">
          <a:xfrm>
            <a:off x="8711231" y="1959245"/>
            <a:ext cx="3064080"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5G</a:t>
            </a:r>
          </a:p>
        </p:txBody>
      </p:sp>
      <p:sp>
        <p:nvSpPr>
          <p:cNvPr id="34" name="Arrow: Right 33">
            <a:extLst>
              <a:ext uri="{FF2B5EF4-FFF2-40B4-BE49-F238E27FC236}">
                <a16:creationId xmlns:a16="http://schemas.microsoft.com/office/drawing/2014/main" id="{67072741-54CD-03D5-75E3-35E9B084F11C}"/>
              </a:ext>
            </a:extLst>
          </p:cNvPr>
          <p:cNvSpPr/>
          <p:nvPr/>
        </p:nvSpPr>
        <p:spPr bwMode="auto">
          <a:xfrm>
            <a:off x="8166419" y="4036742"/>
            <a:ext cx="2013155" cy="910839"/>
          </a:xfrm>
          <a:prstGeom prst="rightArrow">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a:r>
              <a:rPr lang="en-US" sz="1100" dirty="0">
                <a:solidFill>
                  <a:schemeClr val="tx1"/>
                </a:solidFill>
              </a:rPr>
              <a:t>            </a:t>
            </a:r>
            <a:r>
              <a:rPr lang="en-US" sz="1100" b="1" dirty="0">
                <a:solidFill>
                  <a:schemeClr val="tx1"/>
                </a:solidFill>
              </a:rPr>
              <a:t>Wi-SUN mesh</a:t>
            </a:r>
          </a:p>
        </p:txBody>
      </p:sp>
      <p:sp>
        <p:nvSpPr>
          <p:cNvPr id="35" name="Rounded Rectangle 20">
            <a:extLst>
              <a:ext uri="{FF2B5EF4-FFF2-40B4-BE49-F238E27FC236}">
                <a16:creationId xmlns:a16="http://schemas.microsoft.com/office/drawing/2014/main" id="{4BE08BBD-D883-B033-B973-1E2215E542DB}"/>
              </a:ext>
            </a:extLst>
          </p:cNvPr>
          <p:cNvSpPr/>
          <p:nvPr/>
        </p:nvSpPr>
        <p:spPr bwMode="auto">
          <a:xfrm>
            <a:off x="1550889" y="1940562"/>
            <a:ext cx="4756356" cy="1370711"/>
          </a:xfrm>
          <a:prstGeom prst="roundRect">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r>
              <a:rPr lang="en-US" sz="1800" b="1" dirty="0">
                <a:solidFill>
                  <a:srgbClr val="000000"/>
                </a:solidFill>
                <a:latin typeface="Arial" charset="0"/>
              </a:rPr>
              <a:t>802.11</a:t>
            </a:r>
          </a:p>
        </p:txBody>
      </p:sp>
      <p:sp>
        <p:nvSpPr>
          <p:cNvPr id="36" name="Rectangle 35">
            <a:extLst>
              <a:ext uri="{FF2B5EF4-FFF2-40B4-BE49-F238E27FC236}">
                <a16:creationId xmlns:a16="http://schemas.microsoft.com/office/drawing/2014/main" id="{0F0603FF-72A7-F56B-E46B-9FB72C5881B5}"/>
              </a:ext>
            </a:extLst>
          </p:cNvPr>
          <p:cNvSpPr/>
          <p:nvPr/>
        </p:nvSpPr>
        <p:spPr>
          <a:xfrm>
            <a:off x="2055263" y="1324537"/>
            <a:ext cx="184731" cy="461665"/>
          </a:xfrm>
          <a:prstGeom prst="rect">
            <a:avLst/>
          </a:prstGeom>
        </p:spPr>
        <p:txBody>
          <a:bodyPr wrap="none">
            <a:spAutoFit/>
          </a:bodyPr>
          <a:lstStyle/>
          <a:p>
            <a:endParaRPr lang="en-US" sz="2400" dirty="0"/>
          </a:p>
        </p:txBody>
      </p:sp>
      <p:sp>
        <p:nvSpPr>
          <p:cNvPr id="37" name="Rounded Rectangle 40">
            <a:extLst>
              <a:ext uri="{FF2B5EF4-FFF2-40B4-BE49-F238E27FC236}">
                <a16:creationId xmlns:a16="http://schemas.microsoft.com/office/drawing/2014/main" id="{D9E3EE9D-15E6-524E-95B7-A62CCA1148C2}"/>
              </a:ext>
            </a:extLst>
          </p:cNvPr>
          <p:cNvSpPr/>
          <p:nvPr/>
        </p:nvSpPr>
        <p:spPr bwMode="auto">
          <a:xfrm>
            <a:off x="4594830" y="4023277"/>
            <a:ext cx="3574224" cy="930549"/>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defTabSz="914377" eaLnBrk="0" fontAlgn="base" hangingPunct="0">
              <a:spcAft>
                <a:spcPct val="0"/>
              </a:spcAft>
            </a:pPr>
            <a:r>
              <a:rPr lang="en-US" sz="1400" b="1" dirty="0">
                <a:solidFill>
                  <a:srgbClr val="000000"/>
                </a:solidFill>
                <a:latin typeface="Arial" charset="0"/>
              </a:rPr>
              <a:t>802.15.4 SUN</a:t>
            </a:r>
          </a:p>
        </p:txBody>
      </p:sp>
    </p:spTree>
    <p:extLst>
      <p:ext uri="{BB962C8B-B14F-4D97-AF65-F5344CB8AC3E}">
        <p14:creationId xmlns:p14="http://schemas.microsoft.com/office/powerpoint/2010/main" val="1318893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7" name="Text Box 6"/>
          <p:cNvSpPr txBox="1">
            <a:spLocks noChangeArrowheads="1"/>
          </p:cNvSpPr>
          <p:nvPr/>
        </p:nvSpPr>
        <p:spPr bwMode="auto">
          <a:xfrm rot="16200000">
            <a:off x="477867" y="1827582"/>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grpSp>
        <p:nvGrpSpPr>
          <p:cNvPr id="2" name="Group 1"/>
          <p:cNvGrpSpPr/>
          <p:nvPr/>
        </p:nvGrpSpPr>
        <p:grpSpPr>
          <a:xfrm>
            <a:off x="2752606" y="1149585"/>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11aa</a:t>
              </a:r>
            </a:p>
            <a:p>
              <a:pPr algn="ctr"/>
              <a:r>
                <a:rPr lang="en-US" sz="1100" b="1" dirty="0">
                  <a:solidFill>
                    <a:schemeClr val="tx1"/>
                  </a:solidFill>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11ae</a:t>
              </a:r>
            </a:p>
            <a:p>
              <a:pPr algn="ctr"/>
              <a:r>
                <a:rPr lang="en-US" sz="1100" b="1" dirty="0" err="1">
                  <a:solidFill>
                    <a:schemeClr val="tx1"/>
                  </a:solidFill>
                  <a:latin typeface="Tahoma" pitchFamily="34" charset="0"/>
                  <a:ea typeface="ＭＳ Ｐゴシック" charset="-128"/>
                  <a:cs typeface="Arial" pitchFamily="34" charset="0"/>
                </a:rPr>
                <a:t>QoS</a:t>
              </a:r>
              <a:r>
                <a:rPr lang="en-US" sz="1100" b="1" dirty="0">
                  <a:solidFill>
                    <a:schemeClr val="tx1"/>
                  </a:solidFill>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a:solidFill>
                    <a:schemeClr val="tx1"/>
                  </a:solidFill>
                  <a:latin typeface="Tahoma" pitchFamily="34" charset="0"/>
                  <a:ea typeface="ＭＳ Ｐゴシック" charset="-128"/>
                  <a:cs typeface="Arial" pitchFamily="34" charset="0"/>
                </a:rPr>
                <a:t>11ac -VHT</a:t>
              </a:r>
            </a:p>
            <a:p>
              <a:pPr algn="ctr"/>
              <a:r>
                <a:rPr lang="en-US" sz="1050" b="1" dirty="0">
                  <a:solidFill>
                    <a:schemeClr val="tx1"/>
                  </a:solidFill>
                  <a:latin typeface="Tahoma" pitchFamily="34" charset="0"/>
                  <a:ea typeface="ＭＳ Ｐゴシック" charset="-128"/>
                  <a:cs typeface="Arial" pitchFamily="34" charset="0"/>
                </a:rPr>
                <a:t>&gt;1 </a:t>
              </a:r>
              <a:r>
                <a:rPr lang="en-US" sz="1050" b="1" dirty="0" err="1">
                  <a:solidFill>
                    <a:schemeClr val="tx1"/>
                  </a:solidFill>
                  <a:latin typeface="Tahoma" pitchFamily="34" charset="0"/>
                  <a:ea typeface="ＭＳ Ｐゴシック" charset="-128"/>
                  <a:cs typeface="Arial" pitchFamily="34" charset="0"/>
                </a:rPr>
                <a:t>Gbps</a:t>
              </a:r>
              <a:r>
                <a:rPr lang="en-US" sz="1050" b="1" dirty="0">
                  <a:solidFill>
                    <a:schemeClr val="tx1"/>
                  </a:solidFill>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11ad - VHT</a:t>
              </a:r>
            </a:p>
            <a:p>
              <a:pPr algn="ctr"/>
              <a:r>
                <a:rPr lang="en-US" sz="1000" b="1" dirty="0">
                  <a:solidFill>
                    <a:schemeClr val="tx1"/>
                  </a:solidFill>
                  <a:latin typeface="Tahoma" pitchFamily="34" charset="0"/>
                  <a:ea typeface="ＭＳ Ｐゴシック" charset="-128"/>
                  <a:cs typeface="Arial" pitchFamily="34" charset="0"/>
                </a:rPr>
                <a:t>&gt;1 </a:t>
              </a:r>
              <a:r>
                <a:rPr lang="en-US" sz="1000" b="1" dirty="0" err="1">
                  <a:solidFill>
                    <a:schemeClr val="tx1"/>
                  </a:solidFill>
                  <a:latin typeface="Tahoma" pitchFamily="34" charset="0"/>
                  <a:ea typeface="ＭＳ Ｐゴシック" charset="-128"/>
                  <a:cs typeface="Arial" pitchFamily="34" charset="0"/>
                </a:rPr>
                <a:t>Gbps</a:t>
              </a:r>
              <a:r>
                <a:rPr lang="en-US" sz="1000" b="1" dirty="0">
                  <a:solidFill>
                    <a:schemeClr val="tx1"/>
                  </a:solidFill>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11af</a:t>
              </a:r>
            </a:p>
            <a:p>
              <a:pPr algn="ctr"/>
              <a:r>
                <a:rPr lang="en-US" sz="1100" b="1" dirty="0">
                  <a:solidFill>
                    <a:schemeClr val="tx1"/>
                  </a:solidFill>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92271" y="358593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47" name="Text Box 6"/>
          <p:cNvSpPr txBox="1">
            <a:spLocks noChangeArrowheads="1"/>
          </p:cNvSpPr>
          <p:nvPr/>
        </p:nvSpPr>
        <p:spPr bwMode="auto">
          <a:xfrm rot="16200000">
            <a:off x="165362" y="5032507"/>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PHY &amp; MAC</a:t>
            </a:r>
            <a:endParaRPr lang="en-US" sz="2000" b="1"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22367" y="1124747"/>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22367" y="3929515"/>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93767" y="3814093"/>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83832" y="1124744"/>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11w</a:t>
              </a:r>
            </a:p>
            <a:p>
              <a:pPr algn="ctr"/>
              <a:r>
                <a:rPr lang="en-US" sz="1000" b="1" dirty="0">
                  <a:solidFill>
                    <a:schemeClr val="tx1"/>
                  </a:solidFill>
                  <a:latin typeface="Tahoma" pitchFamily="34" charset="0"/>
                  <a:ea typeface="ＭＳ Ｐゴシック" charset="-128"/>
                  <a:cs typeface="Arial" pitchFamily="34" charset="0"/>
                </a:rPr>
                <a:t>Management</a:t>
              </a:r>
            </a:p>
            <a:p>
              <a:pPr algn="ctr"/>
              <a:r>
                <a:rPr lang="en-US" sz="1000" b="1" dirty="0">
                  <a:solidFill>
                    <a:schemeClr val="tx1"/>
                  </a:solidFill>
                  <a:latin typeface="Tahoma" pitchFamily="34" charset="0"/>
                  <a:ea typeface="ＭＳ Ｐゴシック" charset="-128"/>
                  <a:cs typeface="Arial" pitchFamily="34" charset="0"/>
                </a:rPr>
                <a:t>Frame </a:t>
              </a:r>
            </a:p>
            <a:p>
              <a:pPr algn="ctr"/>
              <a:r>
                <a:rPr lang="en-US" sz="1000" b="1" dirty="0">
                  <a:solidFill>
                    <a:schemeClr val="tx1"/>
                  </a:solidFill>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11k</a:t>
              </a:r>
            </a:p>
            <a:p>
              <a:pPr algn="ctr"/>
              <a:r>
                <a:rPr lang="en-US" sz="1000" b="1" dirty="0">
                  <a:solidFill>
                    <a:schemeClr val="tx1"/>
                  </a:solidFill>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11r</a:t>
              </a:r>
            </a:p>
            <a:p>
              <a:pPr algn="ctr"/>
              <a:r>
                <a:rPr lang="en-US" sz="1000" b="1" dirty="0">
                  <a:solidFill>
                    <a:schemeClr val="tx1"/>
                  </a:solidFill>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11v</a:t>
              </a:r>
            </a:p>
            <a:p>
              <a:pPr algn="ctr"/>
              <a:r>
                <a:rPr lang="en-US" sz="1000" b="1" dirty="0">
                  <a:solidFill>
                    <a:schemeClr val="tx1"/>
                  </a:solidFill>
                  <a:latin typeface="Tahoma" pitchFamily="34" charset="0"/>
                  <a:ea typeface="ＭＳ Ｐゴシック" charset="-128"/>
                  <a:cs typeface="Arial" pitchFamily="34" charset="0"/>
                </a:rPr>
                <a:t>Network</a:t>
              </a:r>
            </a:p>
            <a:p>
              <a:pPr algn="ctr"/>
              <a:r>
                <a:rPr lang="en-US" sz="1000" b="1" dirty="0">
                  <a:solidFill>
                    <a:schemeClr val="tx1"/>
                  </a:solidFill>
                  <a:latin typeface="Tahoma" pitchFamily="34" charset="0"/>
                  <a:ea typeface="ＭＳ Ｐゴシック" charset="-128"/>
                  <a:cs typeface="Arial" pitchFamily="34" charset="0"/>
                </a:rPr>
                <a:t>Management</a:t>
              </a:r>
            </a:p>
            <a:p>
              <a:pPr algn="ctr"/>
              <a:endParaRPr lang="en-US" sz="1000" b="1"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11s</a:t>
              </a:r>
            </a:p>
            <a:p>
              <a:pPr algn="ctr"/>
              <a:r>
                <a:rPr lang="en-US" sz="1000" b="1" dirty="0">
                  <a:solidFill>
                    <a:schemeClr val="tx1"/>
                  </a:solidFill>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11u</a:t>
              </a:r>
            </a:p>
            <a:p>
              <a:pPr algn="ctr"/>
              <a:r>
                <a:rPr lang="en-US" sz="1000" b="1" dirty="0">
                  <a:solidFill>
                    <a:schemeClr val="tx1"/>
                  </a:solidFill>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Tahoma" pitchFamily="34" charset="0"/>
                  <a:cs typeface="Tahoma" pitchFamily="34" charset="0"/>
                </a:rPr>
                <a:t>11y</a:t>
              </a:r>
            </a:p>
            <a:p>
              <a:pPr algn="ctr" eaLnBrk="0" hangingPunct="0"/>
              <a:r>
                <a:rPr lang="en-US" sz="1000" b="1" dirty="0">
                  <a:solidFill>
                    <a:schemeClr val="tx1"/>
                  </a:solidFill>
                  <a:latin typeface="Tahoma" pitchFamily="34" charset="0"/>
                  <a:ea typeface="Tahoma" pitchFamily="34" charset="0"/>
                  <a:cs typeface="Tahoma" pitchFamily="34" charset="0"/>
                </a:rPr>
                <a:t>Contention</a:t>
              </a:r>
            </a:p>
            <a:p>
              <a:pPr algn="ctr" eaLnBrk="0" hangingPunct="0"/>
              <a:r>
                <a:rPr lang="en-US" sz="1000" b="1" dirty="0">
                  <a:solidFill>
                    <a:schemeClr val="tx1"/>
                  </a:solidFill>
                  <a:latin typeface="Tahoma" pitchFamily="34" charset="0"/>
                  <a:ea typeface="Tahoma" pitchFamily="34" charset="0"/>
                  <a:cs typeface="Tahoma" pitchFamily="34" charset="0"/>
                </a:rPr>
                <a:t>Based</a:t>
              </a:r>
            </a:p>
            <a:p>
              <a:pPr algn="ctr" eaLnBrk="0" hangingPunct="0"/>
              <a:r>
                <a:rPr lang="en-US" sz="1000" b="1" dirty="0">
                  <a:solidFill>
                    <a:schemeClr val="tx1"/>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11n</a:t>
              </a:r>
            </a:p>
            <a:p>
              <a:pPr algn="ctr"/>
              <a:r>
                <a:rPr lang="en-US" sz="1000" b="1" dirty="0">
                  <a:solidFill>
                    <a:schemeClr val="tx1"/>
                  </a:solidFill>
                  <a:latin typeface="Tahoma" pitchFamily="34" charset="0"/>
                  <a:ea typeface="ＭＳ Ｐゴシック" charset="-128"/>
                  <a:cs typeface="Arial" pitchFamily="34" charset="0"/>
                </a:rPr>
                <a:t>High </a:t>
              </a:r>
            </a:p>
            <a:p>
              <a:pPr algn="ctr"/>
              <a:r>
                <a:rPr lang="en-US" sz="1000" b="1" dirty="0">
                  <a:solidFill>
                    <a:schemeClr val="tx1"/>
                  </a:solidFill>
                  <a:latin typeface="Tahoma" pitchFamily="34" charset="0"/>
                  <a:ea typeface="ＭＳ Ｐゴシック" charset="-128"/>
                  <a:cs typeface="Arial" pitchFamily="34" charset="0"/>
                </a:rPr>
                <a:t>Throughput</a:t>
              </a:r>
            </a:p>
            <a:p>
              <a:pPr algn="ctr"/>
              <a:r>
                <a:rPr lang="en-US" sz="1000" b="1" dirty="0">
                  <a:solidFill>
                    <a:schemeClr val="tx1"/>
                  </a:solidFill>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11z</a:t>
              </a:r>
            </a:p>
            <a:p>
              <a:pPr algn="ctr"/>
              <a:r>
                <a:rPr lang="en-US" sz="1000" b="1" dirty="0">
                  <a:solidFill>
                    <a:schemeClr val="tx1"/>
                  </a:solidFill>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11p</a:t>
              </a:r>
            </a:p>
            <a:p>
              <a:pPr algn="ctr"/>
              <a:r>
                <a:rPr lang="en-US" sz="1000" b="1" dirty="0">
                  <a:solidFill>
                    <a:schemeClr val="tx1"/>
                  </a:solidFill>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86958" y="355179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grpSp>
        <p:nvGrpSpPr>
          <p:cNvPr id="4" name="Group 3"/>
          <p:cNvGrpSpPr/>
          <p:nvPr/>
        </p:nvGrpSpPr>
        <p:grpSpPr>
          <a:xfrm>
            <a:off x="7549768" y="1172049"/>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11g</a:t>
              </a:r>
            </a:p>
            <a:p>
              <a:pPr algn="ctr"/>
              <a:r>
                <a:rPr lang="en-US" sz="1000" b="1" dirty="0">
                  <a:solidFill>
                    <a:schemeClr val="tx1"/>
                  </a:solidFill>
                  <a:latin typeface="Tahoma" pitchFamily="34" charset="0"/>
                  <a:ea typeface="ＭＳ Ｐゴシック" charset="-128"/>
                  <a:cs typeface="Arial" pitchFamily="34" charset="0"/>
                </a:rPr>
                <a:t>54 Mbps</a:t>
              </a:r>
            </a:p>
            <a:p>
              <a:pPr algn="ctr"/>
              <a:r>
                <a:rPr lang="en-US" sz="1000" b="1" dirty="0">
                  <a:solidFill>
                    <a:schemeClr val="tx1"/>
                  </a:solidFill>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11e</a:t>
              </a:r>
            </a:p>
            <a:p>
              <a:pPr algn="ctr"/>
              <a:r>
                <a:rPr lang="en-US" sz="1000" b="1" dirty="0" err="1">
                  <a:solidFill>
                    <a:schemeClr val="tx1"/>
                  </a:solidFill>
                  <a:latin typeface="Tahoma" pitchFamily="34" charset="0"/>
                  <a:ea typeface="ＭＳ Ｐゴシック" charset="-128"/>
                  <a:cs typeface="Arial" pitchFamily="34" charset="0"/>
                </a:rPr>
                <a:t>QoS</a:t>
              </a:r>
              <a:endParaRPr lang="en-US" sz="1000" b="1" dirty="0">
                <a:solidFill>
                  <a:schemeClr val="tx1"/>
                </a:solidFill>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11i</a:t>
              </a:r>
            </a:p>
            <a:p>
              <a:pPr algn="ctr"/>
              <a:r>
                <a:rPr lang="en-US" sz="1000" b="1" dirty="0">
                  <a:solidFill>
                    <a:schemeClr val="tx1"/>
                  </a:solidFill>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11h</a:t>
              </a:r>
            </a:p>
            <a:p>
              <a:pPr algn="ctr"/>
              <a:r>
                <a:rPr lang="en-US" sz="1000" b="1" dirty="0">
                  <a:solidFill>
                    <a:schemeClr val="tx1"/>
                  </a:solidFill>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11j</a:t>
              </a:r>
            </a:p>
            <a:p>
              <a:pPr algn="ctr"/>
              <a:r>
                <a:rPr lang="en-US" sz="1000" b="1" dirty="0">
                  <a:solidFill>
                    <a:schemeClr val="tx1"/>
                  </a:solidFill>
                  <a:latin typeface="Tahoma" pitchFamily="34" charset="0"/>
                  <a:ea typeface="ＭＳ Ｐゴシック" charset="-128"/>
                  <a:cs typeface="Arial" pitchFamily="34" charset="0"/>
                </a:rPr>
                <a:t>JP bands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b="1" dirty="0">
                  <a:solidFill>
                    <a:schemeClr val="tx1"/>
                  </a:solidFill>
                  <a:latin typeface="Tahoma" pitchFamily="34" charset="0"/>
                  <a:ea typeface="ＭＳ Ｐゴシック" charset="-128"/>
                  <a:cs typeface="Arial" charset="0"/>
                </a:rPr>
                <a:t>11f </a:t>
              </a:r>
            </a:p>
            <a:p>
              <a:pPr algn="ctr">
                <a:defRPr/>
              </a:pPr>
              <a:r>
                <a:rPr lang="en-US" sz="1000" b="1" dirty="0">
                  <a:solidFill>
                    <a:schemeClr val="tx1"/>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9414" y="355179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grpSp>
        <p:nvGrpSpPr>
          <p:cNvPr id="8" name="Group 7"/>
          <p:cNvGrpSpPr/>
          <p:nvPr/>
        </p:nvGrpSpPr>
        <p:grpSpPr>
          <a:xfrm>
            <a:off x="9213055" y="1172049"/>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 </a:t>
              </a:r>
            </a:p>
            <a:p>
              <a:pPr algn="ctr"/>
              <a:r>
                <a:rPr lang="en-US" sz="1000" b="1" dirty="0">
                  <a:solidFill>
                    <a:schemeClr val="tx1"/>
                  </a:solidFill>
                  <a:latin typeface="Tahoma" pitchFamily="34" charset="0"/>
                  <a:ea typeface="ＭＳ Ｐゴシック" charset="-128"/>
                  <a:cs typeface="Arial" pitchFamily="34" charset="0"/>
                </a:rPr>
                <a:t>54 Mbps</a:t>
              </a:r>
            </a:p>
            <a:p>
              <a:pPr algn="ctr"/>
              <a:r>
                <a:rPr lang="en-US" sz="1000" b="1" dirty="0">
                  <a:solidFill>
                    <a:schemeClr val="tx1"/>
                  </a:solidFill>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11b</a:t>
              </a:r>
            </a:p>
            <a:p>
              <a:pPr algn="ctr"/>
              <a:r>
                <a:rPr lang="en-US" sz="1000" b="1" dirty="0">
                  <a:solidFill>
                    <a:schemeClr val="tx1"/>
                  </a:solidFill>
                  <a:latin typeface="Tahoma" pitchFamily="34" charset="0"/>
                  <a:ea typeface="ＭＳ Ｐゴシック" charset="-128"/>
                  <a:cs typeface="Arial" pitchFamily="34" charset="0"/>
                </a:rPr>
                <a:t>11 Mbps</a:t>
              </a:r>
            </a:p>
            <a:p>
              <a:pPr algn="ctr"/>
              <a:r>
                <a:rPr lang="en-US" sz="1000" b="1" dirty="0">
                  <a:solidFill>
                    <a:schemeClr val="tx1"/>
                  </a:solidFill>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11d</a:t>
              </a:r>
            </a:p>
            <a:p>
              <a:pPr algn="ctr"/>
              <a:r>
                <a:rPr lang="en-US" sz="1000" b="1" dirty="0">
                  <a:solidFill>
                    <a:schemeClr val="tx1"/>
                  </a:solidFill>
                  <a:latin typeface="Tahoma" pitchFamily="34" charset="0"/>
                  <a:ea typeface="ＭＳ Ｐゴシック" charset="-128"/>
                  <a:cs typeface="Arial" pitchFamily="34" charset="0"/>
                </a:rPr>
                <a:t>Intl roaming </a:t>
              </a:r>
            </a:p>
          </p:txBody>
        </p:sp>
      </p:grpSp>
      <p:sp>
        <p:nvSpPr>
          <p:cNvPr id="55" name="Right Arrow 54"/>
          <p:cNvSpPr/>
          <p:nvPr/>
        </p:nvSpPr>
        <p:spPr bwMode="auto">
          <a:xfrm rot="10800000">
            <a:off x="10166752" y="3517706"/>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32785" name="AutoShape 12"/>
          <p:cNvSpPr>
            <a:spLocks noChangeArrowheads="1"/>
          </p:cNvSpPr>
          <p:nvPr/>
        </p:nvSpPr>
        <p:spPr bwMode="auto">
          <a:xfrm>
            <a:off x="10599767" y="1859823"/>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IEEE</a:t>
            </a:r>
          </a:p>
          <a:p>
            <a:pPr algn="ctr"/>
            <a:r>
              <a:rPr lang="en-US" sz="1400" b="1" dirty="0" err="1">
                <a:solidFill>
                  <a:schemeClr val="tx1"/>
                </a:solidFill>
                <a:latin typeface="Arial" panose="020B0604020202020204" pitchFamily="34" charset="0"/>
                <a:cs typeface="Arial" panose="020B0604020202020204" pitchFamily="34" charset="0"/>
              </a:rPr>
              <a:t>Std</a:t>
            </a:r>
            <a:endParaRPr lang="en-US" sz="1400" b="1" dirty="0">
              <a:solidFill>
                <a:schemeClr val="tx1"/>
              </a:solidFill>
              <a:latin typeface="Arial" panose="020B0604020202020204" pitchFamily="34" charset="0"/>
              <a:cs typeface="Arial" panose="020B0604020202020204" pitchFamily="34" charset="0"/>
            </a:endParaRPr>
          </a:p>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 -1997</a:t>
            </a:r>
          </a:p>
          <a:p>
            <a:pPr algn="ctr"/>
            <a:endParaRPr lang="en-US" sz="1000" b="1" dirty="0">
              <a:latin typeface="Tahoma" pitchFamily="34" charset="0"/>
              <a:ea typeface="ＭＳ Ｐゴシック" charset="-128"/>
              <a:cs typeface="Arial" pitchFamily="34" charset="0"/>
            </a:endParaRPr>
          </a:p>
        </p:txBody>
      </p:sp>
      <p:grpSp>
        <p:nvGrpSpPr>
          <p:cNvPr id="49" name="Group 48"/>
          <p:cNvGrpSpPr/>
          <p:nvPr/>
        </p:nvGrpSpPr>
        <p:grpSpPr>
          <a:xfrm>
            <a:off x="919566" y="1149585"/>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11aq</a:t>
              </a:r>
            </a:p>
            <a:p>
              <a:pPr algn="ctr"/>
              <a:r>
                <a:rPr lang="en-US" sz="1100" b="1" dirty="0">
                  <a:solidFill>
                    <a:schemeClr val="tx1"/>
                  </a:solidFill>
                  <a:latin typeface="Tahoma" pitchFamily="34" charset="0"/>
                  <a:ea typeface="ＭＳ Ｐゴシック" charset="-128"/>
                  <a:cs typeface="Arial" pitchFamily="34" charset="0"/>
                </a:rPr>
                <a:t>Pre Association</a:t>
              </a:r>
            </a:p>
            <a:p>
              <a:pPr algn="ctr"/>
              <a:r>
                <a:rPr lang="en-US" sz="1100" b="1" dirty="0">
                  <a:solidFill>
                    <a:schemeClr val="tx1"/>
                  </a:solidFill>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11ak</a:t>
              </a:r>
            </a:p>
            <a:p>
              <a:pPr algn="ctr"/>
              <a:r>
                <a:rPr lang="en-US" sz="1100" b="1" dirty="0">
                  <a:solidFill>
                    <a:schemeClr val="tx1"/>
                  </a:solidFill>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a:solidFill>
                    <a:schemeClr val="tx1"/>
                  </a:solidFill>
                  <a:latin typeface="Tahoma" pitchFamily="34" charset="0"/>
                  <a:ea typeface="ＭＳ Ｐゴシック" charset="-128"/>
                  <a:cs typeface="Arial" pitchFamily="34" charset="0"/>
                </a:rPr>
                <a:t>11ah </a:t>
              </a:r>
            </a:p>
            <a:p>
              <a:pPr algn="ctr"/>
              <a:r>
                <a:rPr lang="en-US" sz="1050" b="1" dirty="0">
                  <a:solidFill>
                    <a:schemeClr val="tx1"/>
                  </a:solidFill>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11aj </a:t>
              </a:r>
            </a:p>
            <a:p>
              <a:pPr algn="ctr"/>
              <a:r>
                <a:rPr lang="en-US" sz="1000" b="1" dirty="0">
                  <a:solidFill>
                    <a:schemeClr val="tx1"/>
                  </a:solidFill>
                  <a:latin typeface="Tahoma" pitchFamily="34" charset="0"/>
                  <a:ea typeface="ＭＳ Ｐゴシック" charset="-128"/>
                  <a:cs typeface="Arial" pitchFamily="34" charset="0"/>
                </a:rPr>
                <a:t>China millimeter </a:t>
              </a:r>
            </a:p>
            <a:p>
              <a:pPr algn="ctr"/>
              <a:r>
                <a:rPr lang="en-US" sz="1000" b="1" dirty="0">
                  <a:solidFill>
                    <a:schemeClr val="tx1"/>
                  </a:solidFill>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11ai</a:t>
              </a:r>
            </a:p>
            <a:p>
              <a:pPr algn="ctr"/>
              <a:r>
                <a:rPr lang="en-US" sz="1100" b="1" dirty="0">
                  <a:solidFill>
                    <a:schemeClr val="tx1"/>
                  </a:solidFill>
                  <a:latin typeface="Tahoma" pitchFamily="34" charset="0"/>
                  <a:ea typeface="ＭＳ Ｐゴシック" charset="-128"/>
                  <a:cs typeface="Arial" pitchFamily="34" charset="0"/>
                </a:rPr>
                <a:t>Fast Initial Link </a:t>
              </a:r>
            </a:p>
            <a:p>
              <a:pPr algn="ctr"/>
              <a:r>
                <a:rPr lang="en-US" sz="1100" b="1" dirty="0">
                  <a:solidFill>
                    <a:schemeClr val="tx1"/>
                  </a:solidFill>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60371" y="3532928"/>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421957" y="629733"/>
            <a:ext cx="4711700" cy="457200"/>
          </a:xfrm>
        </p:spPr>
        <p:txBody>
          <a:bodyPr/>
          <a:lstStyle/>
          <a:p>
            <a:r>
              <a:rPr lang="en-US" altLang="en-US" dirty="0"/>
              <a:t>IEEE 802.11 Revisions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a:t>March 2023</a:t>
            </a:r>
            <a:endParaRPr lang="en-GB" dirty="0"/>
          </a:p>
        </p:txBody>
      </p:sp>
      <p:sp>
        <p:nvSpPr>
          <p:cNvPr id="64" name="Footer Placeholder 5">
            <a:extLst>
              <a:ext uri="{FF2B5EF4-FFF2-40B4-BE49-F238E27FC236}">
                <a16:creationId xmlns:a16="http://schemas.microsoft.com/office/drawing/2014/main" id="{542511F9-245F-4819-A95C-D0D8833D4AC4}"/>
              </a:ext>
            </a:extLst>
          </p:cNvPr>
          <p:cNvSpPr>
            <a:spLocks noGrp="1"/>
          </p:cNvSpPr>
          <p:nvPr>
            <p:ph type="ftr" sz="quarter" idx="11"/>
          </p:nvPr>
        </p:nvSpPr>
        <p:spPr>
          <a:xfrm>
            <a:off x="8028940" y="6500834"/>
            <a:ext cx="336084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61" name="Slide Number Placeholder 10">
            <a:extLst>
              <a:ext uri="{FF2B5EF4-FFF2-40B4-BE49-F238E27FC236}">
                <a16:creationId xmlns:a16="http://schemas.microsoft.com/office/drawing/2014/main" id="{43131EA8-3882-00C0-AE96-DFB6B61CC7CF}"/>
              </a:ext>
            </a:extLst>
          </p:cNvPr>
          <p:cNvSpPr>
            <a:spLocks noGrp="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49B0CE7-FDD6-4A15-815C-F3F7F86C12B9}" type="slidenum">
              <a:rPr lang="en-US" altLang="en-US" sz="1200" b="0"/>
              <a:pPr>
                <a:spcBef>
                  <a:spcPct val="0"/>
                </a:spcBef>
                <a:buFontTx/>
                <a:buNone/>
              </a:pPr>
              <a:t>13</a:t>
            </a:fld>
            <a:endParaRPr lang="en-US" altLang="en-US" sz="1200" b="0" dirty="0"/>
          </a:p>
        </p:txBody>
      </p:sp>
    </p:spTree>
    <p:extLst>
      <p:ext uri="{BB962C8B-B14F-4D97-AF65-F5344CB8AC3E}">
        <p14:creationId xmlns:p14="http://schemas.microsoft.com/office/powerpoint/2010/main" val="1054996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4B8B0CDD-72D2-4B36-BAE3-D26CCEB287C3}"/>
              </a:ext>
            </a:extLst>
          </p:cNvPr>
          <p:cNvSpPr>
            <a:spLocks noGrp="1" noChangeArrowheads="1"/>
          </p:cNvSpPr>
          <p:nvPr>
            <p:ph type="title"/>
          </p:nvPr>
        </p:nvSpPr>
        <p:spPr>
          <a:xfrm>
            <a:off x="2167070" y="599578"/>
            <a:ext cx="7772400" cy="649288"/>
          </a:xfrm>
        </p:spPr>
        <p:txBody>
          <a:bodyPr/>
          <a:lstStyle/>
          <a:p>
            <a:r>
              <a:rPr lang="en-US" altLang="en-US" dirty="0"/>
              <a:t>IEEE 802.11 Standards Pipeline</a:t>
            </a:r>
          </a:p>
        </p:txBody>
      </p:sp>
      <p:sp>
        <p:nvSpPr>
          <p:cNvPr id="52" name="Slide Number Placeholder 4">
            <a:extLst>
              <a:ext uri="{FF2B5EF4-FFF2-40B4-BE49-F238E27FC236}">
                <a16:creationId xmlns:a16="http://schemas.microsoft.com/office/drawing/2014/main" id="{C0E84F9C-0B95-4316-AD28-7C8DA326AC70}"/>
              </a:ext>
            </a:extLst>
          </p:cNvPr>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5F3FFED5-91BB-44DF-8249-3A89CCF50AA4}" type="slidenum">
              <a:rPr lang="en-US" sz="800">
                <a:latin typeface="+mj-lt"/>
              </a:rPr>
              <a:pPr eaLnBrk="1" fontAlgn="auto" hangingPunct="1">
                <a:spcBef>
                  <a:spcPts val="0"/>
                </a:spcBef>
                <a:spcAft>
                  <a:spcPts val="0"/>
                </a:spcAft>
                <a:defRPr/>
              </a:pPr>
              <a:t>14</a:t>
            </a:fld>
            <a:endParaRPr lang="en-US" sz="800" dirty="0">
              <a:latin typeface="+mj-lt"/>
            </a:endParaRPr>
          </a:p>
        </p:txBody>
      </p:sp>
      <p:sp>
        <p:nvSpPr>
          <p:cNvPr id="48132" name="Footer Placeholder 3">
            <a:extLst>
              <a:ext uri="{FF2B5EF4-FFF2-40B4-BE49-F238E27FC236}">
                <a16:creationId xmlns:a16="http://schemas.microsoft.com/office/drawing/2014/main" id="{CD86BB78-7F54-4DC0-89E6-17FC1DFF18C4}"/>
              </a:ext>
            </a:extLst>
          </p:cNvPr>
          <p:cNvSpPr>
            <a:spLocks noGrp="1"/>
          </p:cNvSpPr>
          <p:nvPr>
            <p:ph type="ftr" sz="quarter" idx="11"/>
          </p:nvPr>
        </p:nvSpPr>
        <p:spPr>
          <a:xfrm>
            <a:off x="7946958" y="6500834"/>
            <a:ext cx="3442828"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48133" name="Slide Number Placeholder 10">
            <a:extLst>
              <a:ext uri="{FF2B5EF4-FFF2-40B4-BE49-F238E27FC236}">
                <a16:creationId xmlns:a16="http://schemas.microsoft.com/office/drawing/2014/main" id="{8340F244-18C9-402D-BC8B-6FDD6566B41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49B0CE7-FDD6-4A15-815C-F3F7F86C12B9}" type="slidenum">
              <a:rPr lang="en-US" altLang="en-US" sz="1200" b="0"/>
              <a:pPr>
                <a:spcBef>
                  <a:spcPct val="0"/>
                </a:spcBef>
                <a:buFontTx/>
                <a:buNone/>
              </a:pPr>
              <a:t>14</a:t>
            </a:fld>
            <a:endParaRPr lang="en-US" altLang="en-US" sz="1200" b="0"/>
          </a:p>
        </p:txBody>
      </p:sp>
      <p:sp>
        <p:nvSpPr>
          <p:cNvPr id="5" name="Date Placeholder 4">
            <a:extLst>
              <a:ext uri="{FF2B5EF4-FFF2-40B4-BE49-F238E27FC236}">
                <a16:creationId xmlns:a16="http://schemas.microsoft.com/office/drawing/2014/main" id="{D9C7BA83-0A70-472D-9F88-E38ED2DDD72F}"/>
              </a:ext>
            </a:extLst>
          </p:cNvPr>
          <p:cNvSpPr>
            <a:spLocks noGrp="1"/>
          </p:cNvSpPr>
          <p:nvPr>
            <p:ph type="dt" idx="10"/>
          </p:nvPr>
        </p:nvSpPr>
        <p:spPr/>
        <p:txBody>
          <a:bodyPr/>
          <a:lstStyle/>
          <a:p>
            <a:r>
              <a:rPr lang="en-US"/>
              <a:t>March 2023</a:t>
            </a:r>
            <a:endParaRPr lang="en-GB" dirty="0"/>
          </a:p>
        </p:txBody>
      </p:sp>
      <p:sp>
        <p:nvSpPr>
          <p:cNvPr id="49" name="Text Box 3">
            <a:extLst>
              <a:ext uri="{FF2B5EF4-FFF2-40B4-BE49-F238E27FC236}">
                <a16:creationId xmlns:a16="http://schemas.microsoft.com/office/drawing/2014/main" id="{C78233A7-EED6-44B7-A3C1-BAEC86789D2A}"/>
              </a:ext>
            </a:extLst>
          </p:cNvPr>
          <p:cNvSpPr txBox="1">
            <a:spLocks noChangeArrowheads="1"/>
          </p:cNvSpPr>
          <p:nvPr/>
        </p:nvSpPr>
        <p:spPr bwMode="auto">
          <a:xfrm>
            <a:off x="6342399" y="4165170"/>
            <a:ext cx="5613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PHY</a:t>
            </a:r>
            <a:endParaRPr lang="en-US" sz="2000" b="1" dirty="0">
              <a:latin typeface="Tahoma" pitchFamily="34" charset="0"/>
              <a:ea typeface="ＭＳ Ｐゴシック" charset="-128"/>
              <a:cs typeface="Arial" pitchFamily="34" charset="0"/>
            </a:endParaRPr>
          </a:p>
        </p:txBody>
      </p:sp>
      <p:sp>
        <p:nvSpPr>
          <p:cNvPr id="50" name="Text Box 4">
            <a:extLst>
              <a:ext uri="{FF2B5EF4-FFF2-40B4-BE49-F238E27FC236}">
                <a16:creationId xmlns:a16="http://schemas.microsoft.com/office/drawing/2014/main" id="{693D33E0-C029-4902-B3D5-459F9031A3B6}"/>
              </a:ext>
            </a:extLst>
          </p:cNvPr>
          <p:cNvSpPr txBox="1">
            <a:spLocks noChangeArrowheads="1"/>
          </p:cNvSpPr>
          <p:nvPr/>
        </p:nvSpPr>
        <p:spPr bwMode="auto">
          <a:xfrm>
            <a:off x="7507916" y="5890641"/>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SA</a:t>
            </a:r>
          </a:p>
          <a:p>
            <a:pPr algn="ctr"/>
            <a:r>
              <a:rPr lang="en-US" sz="1200" b="1" dirty="0">
                <a:latin typeface="Tahoma" pitchFamily="34" charset="0"/>
                <a:ea typeface="ＭＳ Ｐゴシック" charset="-128"/>
                <a:cs typeface="Arial" pitchFamily="34" charset="0"/>
              </a:rPr>
              <a:t>Ballot</a:t>
            </a:r>
          </a:p>
        </p:txBody>
      </p:sp>
      <p:sp>
        <p:nvSpPr>
          <p:cNvPr id="51" name="AutoShape 5">
            <a:extLst>
              <a:ext uri="{FF2B5EF4-FFF2-40B4-BE49-F238E27FC236}">
                <a16:creationId xmlns:a16="http://schemas.microsoft.com/office/drawing/2014/main" id="{B5DD22E8-2738-4B4F-A5AC-6C83785C7E28}"/>
              </a:ext>
            </a:extLst>
          </p:cNvPr>
          <p:cNvSpPr>
            <a:spLocks/>
          </p:cNvSpPr>
          <p:nvPr/>
        </p:nvSpPr>
        <p:spPr bwMode="auto">
          <a:xfrm rot="-5400000">
            <a:off x="6470807" y="5317795"/>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53" name="Text Box 6">
            <a:extLst>
              <a:ext uri="{FF2B5EF4-FFF2-40B4-BE49-F238E27FC236}">
                <a16:creationId xmlns:a16="http://schemas.microsoft.com/office/drawing/2014/main" id="{4843279A-0395-4609-8029-EB6A0077DB3B}"/>
              </a:ext>
            </a:extLst>
          </p:cNvPr>
          <p:cNvSpPr txBox="1">
            <a:spLocks noChangeArrowheads="1"/>
          </p:cNvSpPr>
          <p:nvPr/>
        </p:nvSpPr>
        <p:spPr bwMode="auto">
          <a:xfrm>
            <a:off x="6325460" y="2359386"/>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54" name="Text Box 7">
            <a:extLst>
              <a:ext uri="{FF2B5EF4-FFF2-40B4-BE49-F238E27FC236}">
                <a16:creationId xmlns:a16="http://schemas.microsoft.com/office/drawing/2014/main" id="{0B56CD35-AA68-467B-9D7B-94BAEF689A67}"/>
              </a:ext>
            </a:extLst>
          </p:cNvPr>
          <p:cNvSpPr txBox="1">
            <a:spLocks noChangeArrowheads="1"/>
          </p:cNvSpPr>
          <p:nvPr/>
        </p:nvSpPr>
        <p:spPr bwMode="auto">
          <a:xfrm>
            <a:off x="3620457" y="5929417"/>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TIG/Study </a:t>
            </a:r>
          </a:p>
          <a:p>
            <a:pPr algn="ctr">
              <a:lnSpc>
                <a:spcPct val="80000"/>
              </a:lnSpc>
            </a:pPr>
            <a:r>
              <a:rPr lang="en-US" sz="1200" b="1" dirty="0">
                <a:latin typeface="Tahoma" pitchFamily="34" charset="0"/>
                <a:ea typeface="ＭＳ Ｐゴシック" charset="-128"/>
                <a:cs typeface="Arial" pitchFamily="34" charset="0"/>
              </a:rPr>
              <a:t>groups</a:t>
            </a:r>
          </a:p>
        </p:txBody>
      </p:sp>
      <p:sp>
        <p:nvSpPr>
          <p:cNvPr id="55" name="AutoShape 8">
            <a:extLst>
              <a:ext uri="{FF2B5EF4-FFF2-40B4-BE49-F238E27FC236}">
                <a16:creationId xmlns:a16="http://schemas.microsoft.com/office/drawing/2014/main" id="{E918C8B8-A067-4473-9617-CD4D7F91B308}"/>
              </a:ext>
            </a:extLst>
          </p:cNvPr>
          <p:cNvSpPr>
            <a:spLocks/>
          </p:cNvSpPr>
          <p:nvPr/>
        </p:nvSpPr>
        <p:spPr bwMode="auto">
          <a:xfrm rot="-5400000">
            <a:off x="4160997" y="5289220"/>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56" name="Text Box 13">
            <a:extLst>
              <a:ext uri="{FF2B5EF4-FFF2-40B4-BE49-F238E27FC236}">
                <a16:creationId xmlns:a16="http://schemas.microsoft.com/office/drawing/2014/main" id="{B8176B39-99E7-4322-9BE0-8DA829B00563}"/>
              </a:ext>
            </a:extLst>
          </p:cNvPr>
          <p:cNvSpPr txBox="1">
            <a:spLocks noChangeArrowheads="1"/>
          </p:cNvSpPr>
          <p:nvPr/>
        </p:nvSpPr>
        <p:spPr bwMode="auto">
          <a:xfrm>
            <a:off x="10044076" y="586419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Published</a:t>
            </a:r>
          </a:p>
          <a:p>
            <a:pPr algn="ctr"/>
            <a:r>
              <a:rPr lang="en-US" sz="1200" b="1" dirty="0">
                <a:latin typeface="Tahoma" pitchFamily="34" charset="0"/>
                <a:ea typeface="ＭＳ Ｐゴシック" charset="-128"/>
                <a:cs typeface="Arial" pitchFamily="34" charset="0"/>
              </a:rPr>
              <a:t>Standard</a:t>
            </a:r>
          </a:p>
        </p:txBody>
      </p:sp>
      <p:sp>
        <p:nvSpPr>
          <p:cNvPr id="57" name="Text Box 26">
            <a:extLst>
              <a:ext uri="{FF2B5EF4-FFF2-40B4-BE49-F238E27FC236}">
                <a16:creationId xmlns:a16="http://schemas.microsoft.com/office/drawing/2014/main" id="{5D0C8ED2-85E3-44EE-BEA4-6B6F70DB7B17}"/>
              </a:ext>
            </a:extLst>
          </p:cNvPr>
          <p:cNvSpPr txBox="1">
            <a:spLocks noChangeArrowheads="1"/>
          </p:cNvSpPr>
          <p:nvPr/>
        </p:nvSpPr>
        <p:spPr bwMode="auto">
          <a:xfrm>
            <a:off x="6081595" y="5953375"/>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WG  </a:t>
            </a:r>
          </a:p>
          <a:p>
            <a:pPr algn="ctr">
              <a:lnSpc>
                <a:spcPct val="80000"/>
              </a:lnSpc>
            </a:pPr>
            <a:r>
              <a:rPr lang="en-US" sz="1200" b="1" dirty="0">
                <a:latin typeface="Tahoma" pitchFamily="34" charset="0"/>
                <a:ea typeface="ＭＳ Ｐゴシック" charset="-128"/>
                <a:cs typeface="Arial" pitchFamily="34" charset="0"/>
              </a:rPr>
              <a:t>Letter Ballot</a:t>
            </a:r>
          </a:p>
        </p:txBody>
      </p:sp>
      <p:sp>
        <p:nvSpPr>
          <p:cNvPr id="58" name="AutoShape 27">
            <a:extLst>
              <a:ext uri="{FF2B5EF4-FFF2-40B4-BE49-F238E27FC236}">
                <a16:creationId xmlns:a16="http://schemas.microsoft.com/office/drawing/2014/main" id="{0469D715-5A9E-4A03-8F45-97907E0F60DB}"/>
              </a:ext>
            </a:extLst>
          </p:cNvPr>
          <p:cNvSpPr>
            <a:spLocks/>
          </p:cNvSpPr>
          <p:nvPr/>
        </p:nvSpPr>
        <p:spPr bwMode="auto">
          <a:xfrm rot="-5400000">
            <a:off x="7676533" y="5254295"/>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solidFill>
                <a:schemeClr val="tx1"/>
              </a:solidFill>
            </a:endParaRPr>
          </a:p>
        </p:txBody>
      </p:sp>
      <p:sp>
        <p:nvSpPr>
          <p:cNvPr id="59" name="Line 29">
            <a:extLst>
              <a:ext uri="{FF2B5EF4-FFF2-40B4-BE49-F238E27FC236}">
                <a16:creationId xmlns:a16="http://schemas.microsoft.com/office/drawing/2014/main" id="{DB9069C0-5636-4206-98FB-75FF7A5A9A3D}"/>
              </a:ext>
            </a:extLst>
          </p:cNvPr>
          <p:cNvSpPr>
            <a:spLocks noChangeShapeType="1"/>
          </p:cNvSpPr>
          <p:nvPr/>
        </p:nvSpPr>
        <p:spPr bwMode="auto">
          <a:xfrm>
            <a:off x="3548223" y="3506457"/>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b="1">
              <a:solidFill>
                <a:schemeClr val="tx1"/>
              </a:solidFill>
            </a:endParaRPr>
          </a:p>
        </p:txBody>
      </p:sp>
      <p:sp>
        <p:nvSpPr>
          <p:cNvPr id="60" name="AutoShape 34">
            <a:extLst>
              <a:ext uri="{FF2B5EF4-FFF2-40B4-BE49-F238E27FC236}">
                <a16:creationId xmlns:a16="http://schemas.microsoft.com/office/drawing/2014/main" id="{6CEAEC55-5BAD-42BB-9272-F4E1ADB5AF5E}"/>
              </a:ext>
            </a:extLst>
          </p:cNvPr>
          <p:cNvSpPr>
            <a:spLocks/>
          </p:cNvSpPr>
          <p:nvPr/>
        </p:nvSpPr>
        <p:spPr bwMode="auto">
          <a:xfrm rot="-5400000">
            <a:off x="5291298" y="5290808"/>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61" name="Text Box 35">
            <a:extLst>
              <a:ext uri="{FF2B5EF4-FFF2-40B4-BE49-F238E27FC236}">
                <a16:creationId xmlns:a16="http://schemas.microsoft.com/office/drawing/2014/main" id="{B66DDE99-79EE-4D40-897A-5215A45ACAB4}"/>
              </a:ext>
            </a:extLst>
          </p:cNvPr>
          <p:cNvSpPr txBox="1">
            <a:spLocks noChangeArrowheads="1"/>
          </p:cNvSpPr>
          <p:nvPr/>
        </p:nvSpPr>
        <p:spPr bwMode="auto">
          <a:xfrm>
            <a:off x="4758373" y="5944857"/>
            <a:ext cx="1345241"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TG without </a:t>
            </a:r>
          </a:p>
          <a:p>
            <a:pPr algn="ctr">
              <a:lnSpc>
                <a:spcPct val="80000"/>
              </a:lnSpc>
            </a:pPr>
            <a:r>
              <a:rPr lang="en-US" sz="1200" b="1" dirty="0">
                <a:latin typeface="Tahoma" pitchFamily="34" charset="0"/>
                <a:ea typeface="ＭＳ Ｐゴシック" charset="-128"/>
                <a:cs typeface="Arial" pitchFamily="34" charset="0"/>
              </a:rPr>
              <a:t>Approved draft</a:t>
            </a:r>
          </a:p>
        </p:txBody>
      </p:sp>
      <p:sp>
        <p:nvSpPr>
          <p:cNvPr id="62" name="Text Box 36">
            <a:extLst>
              <a:ext uri="{FF2B5EF4-FFF2-40B4-BE49-F238E27FC236}">
                <a16:creationId xmlns:a16="http://schemas.microsoft.com/office/drawing/2014/main" id="{2BF279A1-D45D-4F98-B68B-B80634E0FC83}"/>
              </a:ext>
            </a:extLst>
          </p:cNvPr>
          <p:cNvSpPr txBox="1">
            <a:spLocks noChangeArrowheads="1"/>
          </p:cNvSpPr>
          <p:nvPr/>
        </p:nvSpPr>
        <p:spPr bwMode="auto">
          <a:xfrm>
            <a:off x="2509995" y="5918207"/>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Discussion Topics</a:t>
            </a:r>
          </a:p>
        </p:txBody>
      </p:sp>
      <p:sp>
        <p:nvSpPr>
          <p:cNvPr id="63" name="AutoShape 37">
            <a:extLst>
              <a:ext uri="{FF2B5EF4-FFF2-40B4-BE49-F238E27FC236}">
                <a16:creationId xmlns:a16="http://schemas.microsoft.com/office/drawing/2014/main" id="{0151C663-A96B-4F76-8258-907EB7B78BF3}"/>
              </a:ext>
            </a:extLst>
          </p:cNvPr>
          <p:cNvSpPr>
            <a:spLocks/>
          </p:cNvSpPr>
          <p:nvPr/>
        </p:nvSpPr>
        <p:spPr bwMode="auto">
          <a:xfrm rot="-5400000">
            <a:off x="2971144" y="5302887"/>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64" name="Text Box 38">
            <a:extLst>
              <a:ext uri="{FF2B5EF4-FFF2-40B4-BE49-F238E27FC236}">
                <a16:creationId xmlns:a16="http://schemas.microsoft.com/office/drawing/2014/main" id="{890F26CE-AF9A-4778-976B-1FDBB5CD6607}"/>
              </a:ext>
            </a:extLst>
          </p:cNvPr>
          <p:cNvSpPr txBox="1">
            <a:spLocks noChangeArrowheads="1"/>
          </p:cNvSpPr>
          <p:nvPr/>
        </p:nvSpPr>
        <p:spPr bwMode="auto">
          <a:xfrm>
            <a:off x="8508760" y="5882582"/>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Published</a:t>
            </a:r>
          </a:p>
          <a:p>
            <a:pPr algn="ctr"/>
            <a:r>
              <a:rPr lang="en-US" sz="1200" b="1" dirty="0">
                <a:latin typeface="Tahoma" pitchFamily="34" charset="0"/>
                <a:ea typeface="ＭＳ Ｐゴシック" charset="-128"/>
                <a:cs typeface="Arial" pitchFamily="34" charset="0"/>
              </a:rPr>
              <a:t>Amendment</a:t>
            </a:r>
          </a:p>
        </p:txBody>
      </p:sp>
      <p:sp>
        <p:nvSpPr>
          <p:cNvPr id="65" name="Cloud">
            <a:extLst>
              <a:ext uri="{FF2B5EF4-FFF2-40B4-BE49-F238E27FC236}">
                <a16:creationId xmlns:a16="http://schemas.microsoft.com/office/drawing/2014/main" id="{0AB38E47-A96F-4EF8-BCB6-B2654F3D3F79}"/>
              </a:ext>
            </a:extLst>
          </p:cNvPr>
          <p:cNvSpPr>
            <a:spLocks noChangeAspect="1" noEditPoints="1" noChangeArrowheads="1"/>
          </p:cNvSpPr>
          <p:nvPr/>
        </p:nvSpPr>
        <p:spPr bwMode="auto">
          <a:xfrm>
            <a:off x="2121057" y="210946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b="1">
              <a:solidFill>
                <a:schemeClr val="tx1"/>
              </a:solidFill>
            </a:endParaRPr>
          </a:p>
        </p:txBody>
      </p:sp>
      <p:sp>
        <p:nvSpPr>
          <p:cNvPr id="66" name="AutoShape 46">
            <a:extLst>
              <a:ext uri="{FF2B5EF4-FFF2-40B4-BE49-F238E27FC236}">
                <a16:creationId xmlns:a16="http://schemas.microsoft.com/office/drawing/2014/main" id="{25D3F3C5-359F-4E86-9CC9-562CCDAFC469}"/>
              </a:ext>
            </a:extLst>
          </p:cNvPr>
          <p:cNvSpPr>
            <a:spLocks noChangeArrowheads="1"/>
          </p:cNvSpPr>
          <p:nvPr/>
        </p:nvSpPr>
        <p:spPr bwMode="auto">
          <a:xfrm>
            <a:off x="2425857" y="3203244"/>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dirty="0">
                <a:solidFill>
                  <a:schemeClr val="tx1"/>
                </a:solidFill>
                <a:latin typeface="Tahoma" pitchFamily="34" charset="0"/>
                <a:ea typeface="ＭＳ Ｐゴシック" charset="-128"/>
                <a:cs typeface="Arial" pitchFamily="34" charset="0"/>
              </a:rPr>
              <a:t>WNG</a:t>
            </a:r>
          </a:p>
        </p:txBody>
      </p:sp>
      <p:sp>
        <p:nvSpPr>
          <p:cNvPr id="67" name="AutoShape 46">
            <a:extLst>
              <a:ext uri="{FF2B5EF4-FFF2-40B4-BE49-F238E27FC236}">
                <a16:creationId xmlns:a16="http://schemas.microsoft.com/office/drawing/2014/main" id="{333891D6-6F44-4C40-87A5-D43CE8318411}"/>
              </a:ext>
            </a:extLst>
          </p:cNvPr>
          <p:cNvSpPr>
            <a:spLocks noChangeArrowheads="1"/>
          </p:cNvSpPr>
          <p:nvPr/>
        </p:nvSpPr>
        <p:spPr bwMode="auto">
          <a:xfrm>
            <a:off x="8558465" y="366352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802.11ax</a:t>
            </a:r>
          </a:p>
          <a:p>
            <a:pPr algn="ctr"/>
            <a:r>
              <a:rPr lang="en-US" sz="1200" b="1" dirty="0">
                <a:solidFill>
                  <a:schemeClr val="tx1"/>
                </a:solidFill>
                <a:latin typeface="Tahoma" pitchFamily="34" charset="0"/>
                <a:ea typeface="ＭＳ Ｐゴシック" charset="-128"/>
                <a:cs typeface="Arial" pitchFamily="34" charset="0"/>
              </a:rPr>
              <a:t>HEW</a:t>
            </a:r>
          </a:p>
        </p:txBody>
      </p:sp>
      <p:sp>
        <p:nvSpPr>
          <p:cNvPr id="68" name="AutoShape 46">
            <a:extLst>
              <a:ext uri="{FF2B5EF4-FFF2-40B4-BE49-F238E27FC236}">
                <a16:creationId xmlns:a16="http://schemas.microsoft.com/office/drawing/2014/main" id="{06BDDE38-EE98-4BD5-8D2C-39F3A31126C8}"/>
              </a:ext>
            </a:extLst>
          </p:cNvPr>
          <p:cNvSpPr>
            <a:spLocks noChangeArrowheads="1"/>
          </p:cNvSpPr>
          <p:nvPr/>
        </p:nvSpPr>
        <p:spPr bwMode="auto">
          <a:xfrm>
            <a:off x="8565081" y="433011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802.11ay</a:t>
            </a:r>
          </a:p>
          <a:p>
            <a:pPr algn="ctr"/>
            <a:r>
              <a:rPr lang="en-US" sz="1200" b="1" dirty="0">
                <a:solidFill>
                  <a:schemeClr val="tx1"/>
                </a:solidFill>
                <a:latin typeface="Tahoma" pitchFamily="34" charset="0"/>
                <a:ea typeface="ＭＳ Ｐゴシック" charset="-128"/>
                <a:cs typeface="Arial" pitchFamily="34" charset="0"/>
              </a:rPr>
              <a:t>NG60</a:t>
            </a:r>
          </a:p>
        </p:txBody>
      </p:sp>
      <p:sp>
        <p:nvSpPr>
          <p:cNvPr id="69" name="AutoShape 11">
            <a:extLst>
              <a:ext uri="{FF2B5EF4-FFF2-40B4-BE49-F238E27FC236}">
                <a16:creationId xmlns:a16="http://schemas.microsoft.com/office/drawing/2014/main" id="{8C3DA1D8-AD47-4BC2-8837-882B9F757CA6}"/>
              </a:ext>
            </a:extLst>
          </p:cNvPr>
          <p:cNvSpPr>
            <a:spLocks noChangeArrowheads="1"/>
          </p:cNvSpPr>
          <p:nvPr/>
        </p:nvSpPr>
        <p:spPr bwMode="auto">
          <a:xfrm>
            <a:off x="10044073" y="136197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solidFill>
                  <a:schemeClr val="tx1"/>
                </a:solidFill>
                <a:latin typeface="Arial" panose="020B0604020202020204" pitchFamily="34" charset="0"/>
                <a:cs typeface="Arial" panose="020B0604020202020204" pitchFamily="34" charset="0"/>
              </a:rPr>
              <a:t>802.11</a:t>
            </a:r>
          </a:p>
          <a:p>
            <a:pPr algn="ctr" eaLnBrk="0" hangingPunct="0">
              <a:defRPr/>
            </a:pPr>
            <a:r>
              <a:rPr lang="en-US" sz="1400" b="1" dirty="0">
                <a:solidFill>
                  <a:schemeClr val="tx1"/>
                </a:solidFill>
                <a:latin typeface="Arial" panose="020B0604020202020204" pitchFamily="34" charset="0"/>
                <a:cs typeface="Arial" panose="020B0604020202020204" pitchFamily="34" charset="0"/>
              </a:rPr>
              <a:t>-2020</a:t>
            </a:r>
          </a:p>
        </p:txBody>
      </p:sp>
      <p:sp>
        <p:nvSpPr>
          <p:cNvPr id="70" name="AutoShape 46">
            <a:extLst>
              <a:ext uri="{FF2B5EF4-FFF2-40B4-BE49-F238E27FC236}">
                <a16:creationId xmlns:a16="http://schemas.microsoft.com/office/drawing/2014/main" id="{82345E72-8420-42C9-A636-9E4205846B8D}"/>
              </a:ext>
            </a:extLst>
          </p:cNvPr>
          <p:cNvSpPr>
            <a:spLocks noChangeArrowheads="1"/>
          </p:cNvSpPr>
          <p:nvPr/>
        </p:nvSpPr>
        <p:spPr bwMode="auto">
          <a:xfrm>
            <a:off x="8574519" y="1298990"/>
            <a:ext cx="981162" cy="5532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802.11az</a:t>
            </a:r>
          </a:p>
          <a:p>
            <a:pPr algn="ctr"/>
            <a:r>
              <a:rPr lang="en-US" sz="1200" b="1" dirty="0">
                <a:solidFill>
                  <a:schemeClr val="tx1"/>
                </a:solidFill>
                <a:latin typeface="Tahoma" pitchFamily="34" charset="0"/>
                <a:ea typeface="ＭＳ Ｐゴシック" charset="-128"/>
                <a:cs typeface="Arial" pitchFamily="34" charset="0"/>
              </a:rPr>
              <a:t>NGP</a:t>
            </a:r>
          </a:p>
        </p:txBody>
      </p:sp>
      <p:sp>
        <p:nvSpPr>
          <p:cNvPr id="71" name="AutoShape 46">
            <a:extLst>
              <a:ext uri="{FF2B5EF4-FFF2-40B4-BE49-F238E27FC236}">
                <a16:creationId xmlns:a16="http://schemas.microsoft.com/office/drawing/2014/main" id="{912997D6-FBEF-4D8A-B354-B3F7C90DE47B}"/>
              </a:ext>
            </a:extLst>
          </p:cNvPr>
          <p:cNvSpPr>
            <a:spLocks noChangeArrowheads="1"/>
          </p:cNvSpPr>
          <p:nvPr/>
        </p:nvSpPr>
        <p:spPr bwMode="auto">
          <a:xfrm>
            <a:off x="8565081" y="2809949"/>
            <a:ext cx="987652" cy="53944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802.11ba</a:t>
            </a:r>
          </a:p>
          <a:p>
            <a:pPr algn="ctr"/>
            <a:r>
              <a:rPr lang="en-US" sz="1200" b="1" dirty="0">
                <a:solidFill>
                  <a:schemeClr val="tx1"/>
                </a:solidFill>
                <a:latin typeface="Tahoma" pitchFamily="34" charset="0"/>
                <a:ea typeface="ＭＳ Ｐゴシック" charset="-128"/>
                <a:cs typeface="Arial" pitchFamily="34" charset="0"/>
              </a:rPr>
              <a:t>WUR</a:t>
            </a:r>
          </a:p>
        </p:txBody>
      </p:sp>
      <p:sp>
        <p:nvSpPr>
          <p:cNvPr id="72" name="AutoShape 46">
            <a:extLst>
              <a:ext uri="{FF2B5EF4-FFF2-40B4-BE49-F238E27FC236}">
                <a16:creationId xmlns:a16="http://schemas.microsoft.com/office/drawing/2014/main" id="{BBED0C5F-4702-4194-8CDE-B0F6F8F7CB3A}"/>
              </a:ext>
            </a:extLst>
          </p:cNvPr>
          <p:cNvSpPr>
            <a:spLocks noChangeArrowheads="1"/>
          </p:cNvSpPr>
          <p:nvPr/>
        </p:nvSpPr>
        <p:spPr bwMode="auto">
          <a:xfrm>
            <a:off x="4982439" y="4324413"/>
            <a:ext cx="906803" cy="517447"/>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802.11be </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EHT</a:t>
            </a:r>
          </a:p>
        </p:txBody>
      </p:sp>
      <p:sp>
        <p:nvSpPr>
          <p:cNvPr id="73" name="AutoShape 27">
            <a:extLst>
              <a:ext uri="{FF2B5EF4-FFF2-40B4-BE49-F238E27FC236}">
                <a16:creationId xmlns:a16="http://schemas.microsoft.com/office/drawing/2014/main" id="{68A75956-3700-42AB-B6D8-C961B86C21FD}"/>
              </a:ext>
            </a:extLst>
          </p:cNvPr>
          <p:cNvSpPr>
            <a:spLocks/>
          </p:cNvSpPr>
          <p:nvPr/>
        </p:nvSpPr>
        <p:spPr bwMode="auto">
          <a:xfrm rot="-5400000">
            <a:off x="8979758" y="5254295"/>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solidFill>
                <a:schemeClr val="tx1"/>
              </a:solidFill>
            </a:endParaRPr>
          </a:p>
        </p:txBody>
      </p:sp>
      <p:sp>
        <p:nvSpPr>
          <p:cNvPr id="74" name="AutoShape 46">
            <a:extLst>
              <a:ext uri="{FF2B5EF4-FFF2-40B4-BE49-F238E27FC236}">
                <a16:creationId xmlns:a16="http://schemas.microsoft.com/office/drawing/2014/main" id="{C5C78BAA-8F41-4BD5-AD56-522FD5E4DA19}"/>
              </a:ext>
            </a:extLst>
          </p:cNvPr>
          <p:cNvSpPr>
            <a:spLocks noChangeArrowheads="1"/>
          </p:cNvSpPr>
          <p:nvPr/>
        </p:nvSpPr>
        <p:spPr bwMode="auto">
          <a:xfrm>
            <a:off x="6172114" y="1295621"/>
            <a:ext cx="901943" cy="556632"/>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802.11</a:t>
            </a:r>
          </a:p>
          <a:p>
            <a:pPr algn="ctr"/>
            <a:r>
              <a:rPr lang="en-US" sz="1200" b="1" dirty="0" err="1">
                <a:solidFill>
                  <a:schemeClr val="tx1"/>
                </a:solidFill>
                <a:latin typeface="Tahoma" panose="020B0604030504040204" pitchFamily="34" charset="0"/>
                <a:ea typeface="Tahoma" panose="020B0604030504040204" pitchFamily="34" charset="0"/>
                <a:cs typeface="Tahoma" panose="020B0604030504040204" pitchFamily="34" charset="0"/>
              </a:rPr>
              <a:t>REVme</a:t>
            </a:r>
            <a:endPar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75" name="AutoShape 46">
            <a:extLst>
              <a:ext uri="{FF2B5EF4-FFF2-40B4-BE49-F238E27FC236}">
                <a16:creationId xmlns:a16="http://schemas.microsoft.com/office/drawing/2014/main" id="{60776E22-B141-4B9A-BCDF-ED657A0AB43C}"/>
              </a:ext>
            </a:extLst>
          </p:cNvPr>
          <p:cNvSpPr>
            <a:spLocks noChangeArrowheads="1"/>
          </p:cNvSpPr>
          <p:nvPr/>
        </p:nvSpPr>
        <p:spPr bwMode="auto">
          <a:xfrm>
            <a:off x="7295090" y="2022292"/>
            <a:ext cx="901943" cy="55970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802.11bc</a:t>
            </a:r>
          </a:p>
          <a:p>
            <a:pPr algn="ctr"/>
            <a:r>
              <a:rPr lang="en-US" sz="1200" b="1" dirty="0">
                <a:solidFill>
                  <a:schemeClr val="tx1"/>
                </a:solidFill>
                <a:latin typeface="Tahoma" pitchFamily="34" charset="0"/>
                <a:ea typeface="ＭＳ Ｐゴシック" charset="-128"/>
                <a:cs typeface="Arial" pitchFamily="34" charset="0"/>
              </a:rPr>
              <a:t>BCS</a:t>
            </a:r>
          </a:p>
        </p:txBody>
      </p:sp>
      <p:sp>
        <p:nvSpPr>
          <p:cNvPr id="76" name="AutoShape 46">
            <a:extLst>
              <a:ext uri="{FF2B5EF4-FFF2-40B4-BE49-F238E27FC236}">
                <a16:creationId xmlns:a16="http://schemas.microsoft.com/office/drawing/2014/main" id="{C60394A9-9C1D-4998-86E0-4EF4B75B6BC8}"/>
              </a:ext>
            </a:extLst>
          </p:cNvPr>
          <p:cNvSpPr>
            <a:spLocks noChangeArrowheads="1"/>
          </p:cNvSpPr>
          <p:nvPr/>
        </p:nvSpPr>
        <p:spPr bwMode="auto">
          <a:xfrm>
            <a:off x="8579772" y="5056752"/>
            <a:ext cx="969292" cy="51293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802.11bd</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 NGV</a:t>
            </a:r>
          </a:p>
        </p:txBody>
      </p:sp>
      <p:sp>
        <p:nvSpPr>
          <p:cNvPr id="108" name="AutoShape 46">
            <a:extLst>
              <a:ext uri="{FF2B5EF4-FFF2-40B4-BE49-F238E27FC236}">
                <a16:creationId xmlns:a16="http://schemas.microsoft.com/office/drawing/2014/main" id="{BD5A62B8-9183-4680-8495-A3414546F8FF}"/>
              </a:ext>
            </a:extLst>
          </p:cNvPr>
          <p:cNvSpPr>
            <a:spLocks noChangeArrowheads="1"/>
          </p:cNvSpPr>
          <p:nvPr/>
        </p:nvSpPr>
        <p:spPr bwMode="auto">
          <a:xfrm>
            <a:off x="7280311" y="4345752"/>
            <a:ext cx="931502" cy="53177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802.11bb</a:t>
            </a:r>
          </a:p>
          <a:p>
            <a:pPr algn="ctr"/>
            <a:r>
              <a:rPr lang="en-US" sz="1200" b="1" dirty="0">
                <a:solidFill>
                  <a:schemeClr val="tx1"/>
                </a:solidFill>
                <a:latin typeface="Tahoma" pitchFamily="34" charset="0"/>
                <a:ea typeface="ＭＳ Ｐゴシック" charset="-128"/>
                <a:cs typeface="Arial" pitchFamily="34" charset="0"/>
              </a:rPr>
              <a:t>LC</a:t>
            </a:r>
          </a:p>
        </p:txBody>
      </p:sp>
      <p:sp>
        <p:nvSpPr>
          <p:cNvPr id="109" name="AutoShape 46">
            <a:extLst>
              <a:ext uri="{FF2B5EF4-FFF2-40B4-BE49-F238E27FC236}">
                <a16:creationId xmlns:a16="http://schemas.microsoft.com/office/drawing/2014/main" id="{3A9B2F9B-570F-4C2F-910F-04CB26E0C582}"/>
              </a:ext>
            </a:extLst>
          </p:cNvPr>
          <p:cNvSpPr>
            <a:spLocks noChangeArrowheads="1"/>
          </p:cNvSpPr>
          <p:nvPr/>
        </p:nvSpPr>
        <p:spPr bwMode="auto">
          <a:xfrm>
            <a:off x="4970869" y="2789308"/>
            <a:ext cx="929946" cy="55402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802.11bi</a:t>
            </a:r>
          </a:p>
          <a:p>
            <a:pPr algn="ctr"/>
            <a:r>
              <a:rPr lang="en-US" sz="1200" b="1" dirty="0">
                <a:solidFill>
                  <a:schemeClr val="tx1"/>
                </a:solidFill>
                <a:latin typeface="Tahoma" pitchFamily="34" charset="0"/>
                <a:ea typeface="ＭＳ Ｐゴシック" charset="-128"/>
                <a:cs typeface="Arial" pitchFamily="34" charset="0"/>
              </a:rPr>
              <a:t>EDP</a:t>
            </a:r>
          </a:p>
        </p:txBody>
      </p:sp>
      <p:sp>
        <p:nvSpPr>
          <p:cNvPr id="114" name="AutoShape 46">
            <a:extLst>
              <a:ext uri="{FF2B5EF4-FFF2-40B4-BE49-F238E27FC236}">
                <a16:creationId xmlns:a16="http://schemas.microsoft.com/office/drawing/2014/main" id="{5F4B0259-B3C3-48C0-A2C7-01A124780571}"/>
              </a:ext>
            </a:extLst>
          </p:cNvPr>
          <p:cNvSpPr>
            <a:spLocks noChangeArrowheads="1"/>
          </p:cNvSpPr>
          <p:nvPr/>
        </p:nvSpPr>
        <p:spPr bwMode="auto">
          <a:xfrm>
            <a:off x="4982439" y="3670731"/>
            <a:ext cx="906803" cy="5109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802.11bf</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SENS</a:t>
            </a:r>
          </a:p>
        </p:txBody>
      </p:sp>
      <p:sp>
        <p:nvSpPr>
          <p:cNvPr id="115" name="AutoShape 46">
            <a:extLst>
              <a:ext uri="{FF2B5EF4-FFF2-40B4-BE49-F238E27FC236}">
                <a16:creationId xmlns:a16="http://schemas.microsoft.com/office/drawing/2014/main" id="{09B0181C-A2EE-4CBB-A8BE-D951E644C7AC}"/>
              </a:ext>
            </a:extLst>
          </p:cNvPr>
          <p:cNvSpPr>
            <a:spLocks noChangeArrowheads="1"/>
          </p:cNvSpPr>
          <p:nvPr/>
        </p:nvSpPr>
        <p:spPr bwMode="auto">
          <a:xfrm>
            <a:off x="1047484" y="3065855"/>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ITU Liaison</a:t>
            </a:r>
          </a:p>
          <a:p>
            <a:pPr algn="ctr"/>
            <a:r>
              <a:rPr lang="en-US" sz="1100" b="1" dirty="0">
                <a:solidFill>
                  <a:schemeClr val="tx1"/>
                </a:solidFill>
                <a:latin typeface="Tahoma" pitchFamily="34" charset="0"/>
                <a:ea typeface="ＭＳ Ｐゴシック" charset="-128"/>
                <a:cs typeface="Arial" pitchFamily="34" charset="0"/>
              </a:rPr>
              <a:t>(ITU) AHG</a:t>
            </a:r>
          </a:p>
        </p:txBody>
      </p:sp>
      <p:sp>
        <p:nvSpPr>
          <p:cNvPr id="117" name="Text Box 36">
            <a:extLst>
              <a:ext uri="{FF2B5EF4-FFF2-40B4-BE49-F238E27FC236}">
                <a16:creationId xmlns:a16="http://schemas.microsoft.com/office/drawing/2014/main" id="{A29B1D1C-D966-4639-9ED2-7FE26CA1CDAE}"/>
              </a:ext>
            </a:extLst>
          </p:cNvPr>
          <p:cNvSpPr txBox="1">
            <a:spLocks noChangeArrowheads="1"/>
          </p:cNvSpPr>
          <p:nvPr/>
        </p:nvSpPr>
        <p:spPr bwMode="auto">
          <a:xfrm>
            <a:off x="992798" y="5909396"/>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Liaison  Topics</a:t>
            </a:r>
          </a:p>
        </p:txBody>
      </p:sp>
      <p:sp>
        <p:nvSpPr>
          <p:cNvPr id="118" name="AutoShape 37">
            <a:extLst>
              <a:ext uri="{FF2B5EF4-FFF2-40B4-BE49-F238E27FC236}">
                <a16:creationId xmlns:a16="http://schemas.microsoft.com/office/drawing/2014/main" id="{3D91D57C-5F86-468C-A113-845A08D90CDC}"/>
              </a:ext>
            </a:extLst>
          </p:cNvPr>
          <p:cNvSpPr>
            <a:spLocks/>
          </p:cNvSpPr>
          <p:nvPr/>
        </p:nvSpPr>
        <p:spPr bwMode="auto">
          <a:xfrm rot="-5400000">
            <a:off x="1460477" y="5302887"/>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119" name="AutoShape 46">
            <a:extLst>
              <a:ext uri="{FF2B5EF4-FFF2-40B4-BE49-F238E27FC236}">
                <a16:creationId xmlns:a16="http://schemas.microsoft.com/office/drawing/2014/main" id="{FBA4FA15-5B54-4A99-B99E-E5D6430AEFE1}"/>
              </a:ext>
            </a:extLst>
          </p:cNvPr>
          <p:cNvSpPr>
            <a:spLocks noChangeArrowheads="1"/>
          </p:cNvSpPr>
          <p:nvPr/>
        </p:nvSpPr>
        <p:spPr bwMode="auto">
          <a:xfrm>
            <a:off x="4978639" y="2020016"/>
            <a:ext cx="922175" cy="55970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802.11bh </a:t>
            </a:r>
          </a:p>
          <a:p>
            <a:pPr algn="ctr"/>
            <a:r>
              <a:rPr lang="en-US" sz="1200" b="1" dirty="0">
                <a:solidFill>
                  <a:schemeClr val="tx1"/>
                </a:solidFill>
                <a:latin typeface="Tahoma" pitchFamily="34" charset="0"/>
                <a:ea typeface="ＭＳ Ｐゴシック" charset="-128"/>
                <a:cs typeface="Arial" pitchFamily="34" charset="0"/>
              </a:rPr>
              <a:t>RCM</a:t>
            </a:r>
          </a:p>
        </p:txBody>
      </p:sp>
      <p:sp>
        <p:nvSpPr>
          <p:cNvPr id="120" name="AutoShape 46">
            <a:extLst>
              <a:ext uri="{FF2B5EF4-FFF2-40B4-BE49-F238E27FC236}">
                <a16:creationId xmlns:a16="http://schemas.microsoft.com/office/drawing/2014/main" id="{7287A421-ECFC-4E88-92C3-1ECD78B02382}"/>
              </a:ext>
            </a:extLst>
          </p:cNvPr>
          <p:cNvSpPr>
            <a:spLocks noChangeArrowheads="1"/>
          </p:cNvSpPr>
          <p:nvPr/>
        </p:nvSpPr>
        <p:spPr bwMode="auto">
          <a:xfrm>
            <a:off x="3794633" y="4324413"/>
            <a:ext cx="987652"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UHR SG</a:t>
            </a:r>
          </a:p>
        </p:txBody>
      </p:sp>
      <p:sp>
        <p:nvSpPr>
          <p:cNvPr id="121" name="AutoShape 46">
            <a:extLst>
              <a:ext uri="{FF2B5EF4-FFF2-40B4-BE49-F238E27FC236}">
                <a16:creationId xmlns:a16="http://schemas.microsoft.com/office/drawing/2014/main" id="{60E39A34-BF69-47E2-AA34-434EEFE5AC1F}"/>
              </a:ext>
            </a:extLst>
          </p:cNvPr>
          <p:cNvSpPr>
            <a:spLocks noChangeArrowheads="1"/>
          </p:cNvSpPr>
          <p:nvPr/>
        </p:nvSpPr>
        <p:spPr bwMode="auto">
          <a:xfrm>
            <a:off x="3801249" y="2780993"/>
            <a:ext cx="974337" cy="56118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AIML TIG</a:t>
            </a:r>
          </a:p>
        </p:txBody>
      </p:sp>
      <p:sp>
        <p:nvSpPr>
          <p:cNvPr id="44" name="AutoShape 46">
            <a:extLst>
              <a:ext uri="{FF2B5EF4-FFF2-40B4-BE49-F238E27FC236}">
                <a16:creationId xmlns:a16="http://schemas.microsoft.com/office/drawing/2014/main" id="{78609EB3-4750-29EC-3B43-1BE2464745C2}"/>
              </a:ext>
            </a:extLst>
          </p:cNvPr>
          <p:cNvSpPr>
            <a:spLocks noChangeArrowheads="1"/>
          </p:cNvSpPr>
          <p:nvPr/>
        </p:nvSpPr>
        <p:spPr bwMode="auto">
          <a:xfrm>
            <a:off x="8558465" y="2027825"/>
            <a:ext cx="990599" cy="55663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t>
            </a:r>
          </a:p>
          <a:p>
            <a:pPr algn="ctr"/>
            <a:r>
              <a:rPr lang="en-US" sz="1200" b="1" dirty="0">
                <a:solidFill>
                  <a:schemeClr val="tx1"/>
                </a:solidFill>
                <a:latin typeface="Tahoma" pitchFamily="34" charset="0"/>
                <a:ea typeface="ＭＳ Ｐゴシック" charset="-128"/>
                <a:cs typeface="Arial" pitchFamily="34" charset="0"/>
              </a:rPr>
              <a:t>COR-1</a:t>
            </a:r>
          </a:p>
        </p:txBody>
      </p:sp>
      <p:sp>
        <p:nvSpPr>
          <p:cNvPr id="45" name="AutoShape 46">
            <a:extLst>
              <a:ext uri="{FF2B5EF4-FFF2-40B4-BE49-F238E27FC236}">
                <a16:creationId xmlns:a16="http://schemas.microsoft.com/office/drawing/2014/main" id="{D56AC998-9E0E-23BC-4663-E6855A84A0AC}"/>
              </a:ext>
            </a:extLst>
          </p:cNvPr>
          <p:cNvSpPr>
            <a:spLocks noChangeArrowheads="1"/>
          </p:cNvSpPr>
          <p:nvPr/>
        </p:nvSpPr>
        <p:spPr bwMode="auto">
          <a:xfrm>
            <a:off x="3801249" y="3655499"/>
            <a:ext cx="981036" cy="51769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AMP TIG</a:t>
            </a:r>
          </a:p>
        </p:txBody>
      </p:sp>
      <p:sp>
        <p:nvSpPr>
          <p:cNvPr id="4" name="AutoShape 46">
            <a:extLst>
              <a:ext uri="{FF2B5EF4-FFF2-40B4-BE49-F238E27FC236}">
                <a16:creationId xmlns:a16="http://schemas.microsoft.com/office/drawing/2014/main" id="{1E383DE9-83C8-E64A-54A0-B334EE85B084}"/>
              </a:ext>
            </a:extLst>
          </p:cNvPr>
          <p:cNvSpPr>
            <a:spLocks noChangeArrowheads="1"/>
          </p:cNvSpPr>
          <p:nvPr/>
        </p:nvSpPr>
        <p:spPr bwMode="auto">
          <a:xfrm>
            <a:off x="4978639" y="4984618"/>
            <a:ext cx="910602" cy="54529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802.11bk</a:t>
            </a:r>
          </a:p>
          <a:p>
            <a:pPr algn="ctr"/>
            <a:r>
              <a:rPr lang="en-US" sz="1200" b="1" dirty="0">
                <a:solidFill>
                  <a:schemeClr val="tx1"/>
                </a:solidFill>
                <a:latin typeface="Tahoma" pitchFamily="34" charset="0"/>
                <a:ea typeface="ＭＳ Ｐゴシック" charset="-128"/>
                <a:cs typeface="Arial" pitchFamily="34" charset="0"/>
              </a:rPr>
              <a:t>320P</a:t>
            </a:r>
          </a:p>
        </p:txBody>
      </p:sp>
    </p:spTree>
    <p:extLst>
      <p:ext uri="{BB962C8B-B14F-4D97-AF65-F5344CB8AC3E}">
        <p14:creationId xmlns:p14="http://schemas.microsoft.com/office/powerpoint/2010/main" val="2037748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B1C97EAC-997B-453C-9DE7-C9768B25586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Life Cycle</a:t>
            </a:r>
            <a:endParaRPr lang="en-US" altLang="en-US" sz="4400" dirty="0">
              <a:latin typeface="Arial" panose="020B0604020202020204" pitchFamily="34" charset="0"/>
              <a:cs typeface="Arial" panose="020B0604020202020204" pitchFamily="34" charset="0"/>
            </a:endParaRPr>
          </a:p>
        </p:txBody>
      </p:sp>
      <p:sp>
        <p:nvSpPr>
          <p:cNvPr id="50179" name="Slide Number Placeholder 5">
            <a:extLst>
              <a:ext uri="{FF2B5EF4-FFF2-40B4-BE49-F238E27FC236}">
                <a16:creationId xmlns:a16="http://schemas.microsoft.com/office/drawing/2014/main" id="{6BC32150-7003-46F9-AC19-873C08FE17A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2BB2A4DA-3BE5-46A0-B2D0-CAC825741E90}" type="slidenum">
              <a:rPr lang="en-US" altLang="en-US" sz="1200" b="0"/>
              <a:pPr algn="ctr">
                <a:spcBef>
                  <a:spcPct val="0"/>
                </a:spcBef>
                <a:buFontTx/>
                <a:buNone/>
              </a:pPr>
              <a:t>15</a:t>
            </a:fld>
            <a:endParaRPr lang="en-US" altLang="en-US" sz="1200" b="0"/>
          </a:p>
        </p:txBody>
      </p:sp>
      <p:sp>
        <p:nvSpPr>
          <p:cNvPr id="50180" name="Rectangle 5">
            <a:extLst>
              <a:ext uri="{FF2B5EF4-FFF2-40B4-BE49-F238E27FC236}">
                <a16:creationId xmlns:a16="http://schemas.microsoft.com/office/drawing/2014/main" id="{6099CE62-32F5-4210-B43C-7C1AE18DFDAC}"/>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2" name="Date Placeholder 1">
            <a:extLst>
              <a:ext uri="{FF2B5EF4-FFF2-40B4-BE49-F238E27FC236}">
                <a16:creationId xmlns:a16="http://schemas.microsoft.com/office/drawing/2014/main" id="{3AEADACA-C836-4C4F-BB31-97995E348307}"/>
              </a:ext>
            </a:extLst>
          </p:cNvPr>
          <p:cNvSpPr>
            <a:spLocks noGrp="1"/>
          </p:cNvSpPr>
          <p:nvPr>
            <p:ph type="dt" idx="10"/>
          </p:nvPr>
        </p:nvSpPr>
        <p:spPr/>
        <p:txBody>
          <a:bodyPr/>
          <a:lstStyle/>
          <a:p>
            <a:r>
              <a:rPr lang="en-US"/>
              <a:t>March 2023</a:t>
            </a:r>
            <a:endParaRPr lang="en-GB" dirty="0"/>
          </a:p>
        </p:txBody>
      </p:sp>
      <p:sp>
        <p:nvSpPr>
          <p:cNvPr id="3" name="Slide Number Placeholder 2">
            <a:extLst>
              <a:ext uri="{FF2B5EF4-FFF2-40B4-BE49-F238E27FC236}">
                <a16:creationId xmlns:a16="http://schemas.microsoft.com/office/drawing/2014/main" id="{636A3D54-CA65-23D3-8453-194641CEFE01}"/>
              </a:ext>
            </a:extLst>
          </p:cNvPr>
          <p:cNvSpPr>
            <a:spLocks noGrp="1"/>
          </p:cNvSpPr>
          <p:nvPr>
            <p:ph type="sldNum" idx="12"/>
          </p:nvPr>
        </p:nvSpPr>
        <p:spPr/>
        <p:txBody>
          <a:bodyPr/>
          <a:lstStyle/>
          <a:p>
            <a:r>
              <a:rPr lang="en-GB"/>
              <a:t>Slide </a:t>
            </a:r>
            <a:fld id="{DE40C9FC-4879-4F20-9ECA-A574A90476B7}" type="slidenum">
              <a:rPr lang="en-GB" smtClean="0"/>
              <a:pPr/>
              <a:t>15</a:t>
            </a:fld>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972ACC6C-B2FD-45AE-9420-818155FB8580}"/>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92901447-FF9A-4B9A-8B44-F9EED7542FE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2228" name="Rectangle 2">
            <a:extLst>
              <a:ext uri="{FF2B5EF4-FFF2-40B4-BE49-F238E27FC236}">
                <a16:creationId xmlns:a16="http://schemas.microsoft.com/office/drawing/2014/main" id="{14377481-2F9D-4B6C-A39A-4598B39FB2E2}"/>
              </a:ext>
            </a:extLst>
          </p:cNvPr>
          <p:cNvSpPr>
            <a:spLocks noGrp="1" noChangeArrowheads="1"/>
          </p:cNvSpPr>
          <p:nvPr>
            <p:ph type="title"/>
          </p:nvPr>
        </p:nvSpPr>
        <p:spPr>
          <a:xfrm>
            <a:off x="677863" y="703263"/>
            <a:ext cx="7772401" cy="1066800"/>
          </a:xfrm>
        </p:spPr>
        <p:txBody>
          <a:bodyPr vert="horz" wrap="square" lIns="90488" tIns="44450" rIns="90488" bIns="44450" numCol="1" anchor="ctr" anchorCtr="0" compatLnSpc="1">
            <a:prstTxWarp prst="textNoShape">
              <a:avLst/>
            </a:prstTxWarp>
          </a:bodyPr>
          <a:lstStyle/>
          <a:p>
            <a:pPr eaLnBrk="1" hangingPunct="1"/>
            <a:r>
              <a:rPr lang="en-US" altLang="en-US">
                <a:ea typeface="MS PGothic" panose="020B0600070205080204" pitchFamily="34" charset="-128"/>
              </a:rPr>
              <a:t>IEEE Standards Development: </a:t>
            </a:r>
            <a:br>
              <a:rPr lang="en-US" altLang="en-US">
                <a:ea typeface="MS PGothic" panose="020B0600070205080204" pitchFamily="34" charset="-128"/>
              </a:rPr>
            </a:br>
            <a:r>
              <a:rPr lang="en-US" altLang="en-US">
                <a:ea typeface="MS PGothic" panose="020B0600070205080204" pitchFamily="34" charset="-128"/>
              </a:rPr>
              <a:t>Process Flow</a:t>
            </a:r>
            <a:endParaRPr lang="en-US" altLang="en-US" sz="2000">
              <a:ea typeface="MS PGothic" panose="020B0600070205080204" pitchFamily="34" charset="-128"/>
            </a:endParaRPr>
          </a:p>
        </p:txBody>
      </p:sp>
      <p:grpSp>
        <p:nvGrpSpPr>
          <p:cNvPr id="52229" name="Group 2">
            <a:extLst>
              <a:ext uri="{FF2B5EF4-FFF2-40B4-BE49-F238E27FC236}">
                <a16:creationId xmlns:a16="http://schemas.microsoft.com/office/drawing/2014/main" id="{247FA650-5BB3-4C92-A912-175F75263D3E}"/>
              </a:ext>
            </a:extLst>
          </p:cNvPr>
          <p:cNvGrpSpPr>
            <a:grpSpLocks/>
          </p:cNvGrpSpPr>
          <p:nvPr/>
        </p:nvGrpSpPr>
        <p:grpSpPr bwMode="auto">
          <a:xfrm>
            <a:off x="1735138" y="762001"/>
            <a:ext cx="8932862" cy="5307013"/>
            <a:chOff x="114300" y="760452"/>
            <a:chExt cx="8933554" cy="5306973"/>
          </a:xfrm>
        </p:grpSpPr>
        <p:sp>
          <p:nvSpPr>
            <p:cNvPr id="14" name="Rounded Rectangle 13">
              <a:extLst>
                <a:ext uri="{FF2B5EF4-FFF2-40B4-BE49-F238E27FC236}">
                  <a16:creationId xmlns:a16="http://schemas.microsoft.com/office/drawing/2014/main" id="{96D4069B-E46A-48F8-B2AA-1A71A4777C85}"/>
                </a:ext>
              </a:extLst>
            </p:cNvPr>
            <p:cNvSpPr/>
            <p:nvPr/>
          </p:nvSpPr>
          <p:spPr>
            <a:xfrm>
              <a:off x="5802753" y="760452"/>
              <a:ext cx="3245101" cy="2487594"/>
            </a:xfrm>
            <a:prstGeom prst="roundRect">
              <a:avLst/>
            </a:prstGeom>
            <a:no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52234" name="Flowchart: Preparation 4">
              <a:extLst>
                <a:ext uri="{FF2B5EF4-FFF2-40B4-BE49-F238E27FC236}">
                  <a16:creationId xmlns:a16="http://schemas.microsoft.com/office/drawing/2014/main" id="{E07575A3-3B17-48EC-801D-25E8069046DC}"/>
                </a:ext>
              </a:extLst>
            </p:cNvPr>
            <p:cNvSpPr>
              <a:spLocks noChangeArrowheads="1"/>
            </p:cNvSpPr>
            <p:nvPr/>
          </p:nvSpPr>
          <p:spPr bwMode="auto">
            <a:xfrm>
              <a:off x="114300" y="2057400"/>
              <a:ext cx="1295400" cy="609600"/>
            </a:xfrm>
            <a:prstGeom prst="flowChartPreparation">
              <a:avLst/>
            </a:prstGeom>
            <a:solidFill>
              <a:schemeClr val="accent1"/>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a:solidFill>
                    <a:schemeClr val="bg1"/>
                  </a:solidFill>
                  <a:latin typeface="Arial" panose="020B0604020202020204" pitchFamily="34" charset="0"/>
                  <a:ea typeface="MS PGothic" panose="020B0600070205080204" pitchFamily="34" charset="-128"/>
                </a:rPr>
                <a:t>Idea!</a:t>
              </a:r>
            </a:p>
          </p:txBody>
        </p:sp>
        <p:sp>
          <p:nvSpPr>
            <p:cNvPr id="52235" name="Flowchart: Process 5">
              <a:extLst>
                <a:ext uri="{FF2B5EF4-FFF2-40B4-BE49-F238E27FC236}">
                  <a16:creationId xmlns:a16="http://schemas.microsoft.com/office/drawing/2014/main" id="{F20B6260-EE74-4A9C-803E-F0DA604008AC}"/>
                </a:ext>
              </a:extLst>
            </p:cNvPr>
            <p:cNvSpPr>
              <a:spLocks noChangeArrowheads="1"/>
            </p:cNvSpPr>
            <p:nvPr/>
          </p:nvSpPr>
          <p:spPr bwMode="auto">
            <a:xfrm>
              <a:off x="190500" y="3886200"/>
              <a:ext cx="990600" cy="838200"/>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Project Approval Process</a:t>
              </a:r>
            </a:p>
          </p:txBody>
        </p:sp>
        <p:sp>
          <p:nvSpPr>
            <p:cNvPr id="52236" name="Flowchart: Process 7">
              <a:extLst>
                <a:ext uri="{FF2B5EF4-FFF2-40B4-BE49-F238E27FC236}">
                  <a16:creationId xmlns:a16="http://schemas.microsoft.com/office/drawing/2014/main" id="{E820AA26-C161-471A-A11A-B9693CD22F80}"/>
                </a:ext>
              </a:extLst>
            </p:cNvPr>
            <p:cNvSpPr>
              <a:spLocks noChangeArrowheads="1"/>
            </p:cNvSpPr>
            <p:nvPr/>
          </p:nvSpPr>
          <p:spPr bwMode="auto">
            <a:xfrm>
              <a:off x="1600200" y="3886200"/>
              <a:ext cx="1828800" cy="838200"/>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600">
                  <a:solidFill>
                    <a:schemeClr val="bg1"/>
                  </a:solidFill>
                  <a:latin typeface="Arial" panose="020B0604020202020204" pitchFamily="34" charset="0"/>
                  <a:ea typeface="MS PGothic" panose="020B0600070205080204" pitchFamily="34" charset="-128"/>
                </a:rPr>
                <a:t>Develop Draft Standard </a:t>
              </a:r>
            </a:p>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(in Working Group)</a:t>
              </a:r>
            </a:p>
          </p:txBody>
        </p:sp>
        <p:sp>
          <p:nvSpPr>
            <p:cNvPr id="9" name="Flowchart: Process 8">
              <a:extLst>
                <a:ext uri="{FF2B5EF4-FFF2-40B4-BE49-F238E27FC236}">
                  <a16:creationId xmlns:a16="http://schemas.microsoft.com/office/drawing/2014/main" id="{6278AD0C-336E-4A04-BCA5-61DBE06FF33E}"/>
                </a:ext>
              </a:extLst>
            </p:cNvPr>
            <p:cNvSpPr/>
            <p:nvPr/>
          </p:nvSpPr>
          <p:spPr bwMode="auto">
            <a:xfrm>
              <a:off x="3962698" y="3898916"/>
              <a:ext cx="1371706" cy="814393"/>
            </a:xfrm>
            <a:prstGeom prst="flowChartProcess">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1600" dirty="0">
                  <a:latin typeface="Arial" pitchFamily="28" charset="0"/>
                  <a:ea typeface="ＭＳ Ｐゴシック" pitchFamily="28" charset="-128"/>
                  <a:cs typeface="ＭＳ Ｐゴシック" pitchFamily="28" charset="-128"/>
                </a:rPr>
                <a:t>Standards Association Ballot</a:t>
              </a:r>
            </a:p>
          </p:txBody>
        </p:sp>
        <p:sp>
          <p:nvSpPr>
            <p:cNvPr id="52238" name="Flowchart: Process 9">
              <a:extLst>
                <a:ext uri="{FF2B5EF4-FFF2-40B4-BE49-F238E27FC236}">
                  <a16:creationId xmlns:a16="http://schemas.microsoft.com/office/drawing/2014/main" id="{B1A1547E-8100-47FB-B170-6B6818BED942}"/>
                </a:ext>
              </a:extLst>
            </p:cNvPr>
            <p:cNvSpPr>
              <a:spLocks noChangeArrowheads="1"/>
            </p:cNvSpPr>
            <p:nvPr/>
          </p:nvSpPr>
          <p:spPr bwMode="auto">
            <a:xfrm>
              <a:off x="5753098" y="3875110"/>
              <a:ext cx="1752600" cy="838200"/>
            </a:xfrm>
            <a:prstGeom prst="flowChartProcess">
              <a:avLst/>
            </a:prstGeom>
            <a:solidFill>
              <a:schemeClr val="accent2"/>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IEEE-SA Standards Board Approval Process</a:t>
              </a:r>
            </a:p>
          </p:txBody>
        </p:sp>
        <p:sp>
          <p:nvSpPr>
            <p:cNvPr id="52239" name="Flowchart: Process 10">
              <a:extLst>
                <a:ext uri="{FF2B5EF4-FFF2-40B4-BE49-F238E27FC236}">
                  <a16:creationId xmlns:a16="http://schemas.microsoft.com/office/drawing/2014/main" id="{68720DE2-EAA9-4244-B89D-02CB01455915}"/>
                </a:ext>
              </a:extLst>
            </p:cNvPr>
            <p:cNvSpPr>
              <a:spLocks noChangeArrowheads="1"/>
            </p:cNvSpPr>
            <p:nvPr/>
          </p:nvSpPr>
          <p:spPr bwMode="auto">
            <a:xfrm>
              <a:off x="7924800" y="3960813"/>
              <a:ext cx="1066800" cy="688975"/>
            </a:xfrm>
            <a:prstGeom prst="flowChartProcess">
              <a:avLst/>
            </a:prstGeom>
            <a:solidFill>
              <a:schemeClr val="accent2"/>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Publish Standard</a:t>
              </a:r>
            </a:p>
          </p:txBody>
        </p:sp>
        <p:cxnSp>
          <p:nvCxnSpPr>
            <p:cNvPr id="52240" name="Straight Arrow Connector 12">
              <a:extLst>
                <a:ext uri="{FF2B5EF4-FFF2-40B4-BE49-F238E27FC236}">
                  <a16:creationId xmlns:a16="http://schemas.microsoft.com/office/drawing/2014/main" id="{C6120DA0-732A-40B7-B7CB-1E7AC1B87FAB}"/>
                </a:ext>
              </a:extLst>
            </p:cNvPr>
            <p:cNvCxnSpPr>
              <a:cxnSpLocks noChangeShapeType="1"/>
              <a:stCxn id="52234" idx="2"/>
            </p:cNvCxnSpPr>
            <p:nvPr/>
          </p:nvCxnSpPr>
          <p:spPr bwMode="auto">
            <a:xfrm>
              <a:off x="762000" y="2667000"/>
              <a:ext cx="0" cy="12192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1" name="Straight Arrow Connector 14" descr="Maximum 4 Years">
              <a:extLst>
                <a:ext uri="{FF2B5EF4-FFF2-40B4-BE49-F238E27FC236}">
                  <a16:creationId xmlns:a16="http://schemas.microsoft.com/office/drawing/2014/main" id="{7760E85B-B1F7-41BE-A8FA-ADD72DAAFE8E}"/>
                </a:ext>
              </a:extLst>
            </p:cNvPr>
            <p:cNvCxnSpPr>
              <a:cxnSpLocks noChangeShapeType="1"/>
            </p:cNvCxnSpPr>
            <p:nvPr/>
          </p:nvCxnSpPr>
          <p:spPr bwMode="auto">
            <a:xfrm>
              <a:off x="1181100" y="3429000"/>
              <a:ext cx="6286500" cy="0"/>
            </a:xfrm>
            <a:prstGeom prst="straightConnector1">
              <a:avLst/>
            </a:prstGeom>
            <a:noFill/>
            <a:ln w="9525"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52242" name="Straight Arrow Connector 22">
              <a:extLst>
                <a:ext uri="{FF2B5EF4-FFF2-40B4-BE49-F238E27FC236}">
                  <a16:creationId xmlns:a16="http://schemas.microsoft.com/office/drawing/2014/main" id="{787CA08A-C77B-4A67-898C-EECB8D0969E3}"/>
                </a:ext>
              </a:extLst>
            </p:cNvPr>
            <p:cNvCxnSpPr>
              <a:cxnSpLocks noChangeShapeType="1"/>
              <a:stCxn id="52235" idx="3"/>
              <a:endCxn id="52236" idx="1"/>
            </p:cNvCxnSpPr>
            <p:nvPr/>
          </p:nvCxnSpPr>
          <p:spPr bwMode="auto">
            <a:xfrm>
              <a:off x="1181100" y="4305300"/>
              <a:ext cx="41910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3" name="Straight Arrow Connector 40">
              <a:extLst>
                <a:ext uri="{FF2B5EF4-FFF2-40B4-BE49-F238E27FC236}">
                  <a16:creationId xmlns:a16="http://schemas.microsoft.com/office/drawing/2014/main" id="{843D90A6-CEE0-4542-9942-8A00C3C90C29}"/>
                </a:ext>
              </a:extLst>
            </p:cNvPr>
            <p:cNvCxnSpPr>
              <a:cxnSpLocks noChangeShapeType="1"/>
              <a:stCxn id="52236" idx="3"/>
              <a:endCxn id="9" idx="1"/>
            </p:cNvCxnSpPr>
            <p:nvPr/>
          </p:nvCxnSpPr>
          <p:spPr bwMode="auto">
            <a:xfrm>
              <a:off x="3429000" y="4305300"/>
              <a:ext cx="533698" cy="81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4" name="Straight Arrow Connector 51">
              <a:extLst>
                <a:ext uri="{FF2B5EF4-FFF2-40B4-BE49-F238E27FC236}">
                  <a16:creationId xmlns:a16="http://schemas.microsoft.com/office/drawing/2014/main" id="{6C834267-E0A9-4C7E-9F48-D4CC73BEB58E}"/>
                </a:ext>
              </a:extLst>
            </p:cNvPr>
            <p:cNvCxnSpPr>
              <a:cxnSpLocks noChangeShapeType="1"/>
              <a:stCxn id="9" idx="3"/>
              <a:endCxn id="52238" idx="1"/>
            </p:cNvCxnSpPr>
            <p:nvPr/>
          </p:nvCxnSpPr>
          <p:spPr bwMode="auto">
            <a:xfrm flipV="1">
              <a:off x="5334404" y="4294209"/>
              <a:ext cx="418693" cy="11904"/>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45" name="Rectangle 67">
              <a:extLst>
                <a:ext uri="{FF2B5EF4-FFF2-40B4-BE49-F238E27FC236}">
                  <a16:creationId xmlns:a16="http://schemas.microsoft.com/office/drawing/2014/main" id="{30F9A708-0BE7-4858-9948-C03FA130033C}"/>
                </a:ext>
              </a:extLst>
            </p:cNvPr>
            <p:cNvSpPr>
              <a:spLocks noChangeArrowheads="1"/>
            </p:cNvSpPr>
            <p:nvPr/>
          </p:nvSpPr>
          <p:spPr bwMode="auto">
            <a:xfrm>
              <a:off x="3807785" y="3129010"/>
              <a:ext cx="1275100" cy="306372"/>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latin typeface="Arial" panose="020B0604020202020204" pitchFamily="34" charset="0"/>
                  <a:ea typeface="MS PGothic" panose="020B0600070205080204" pitchFamily="34" charset="-128"/>
                </a:rPr>
                <a:t>~ 4 years</a:t>
              </a:r>
            </a:p>
          </p:txBody>
        </p:sp>
        <p:cxnSp>
          <p:nvCxnSpPr>
            <p:cNvPr id="52246" name="Straight Arrow Connector 75">
              <a:extLst>
                <a:ext uri="{FF2B5EF4-FFF2-40B4-BE49-F238E27FC236}">
                  <a16:creationId xmlns:a16="http://schemas.microsoft.com/office/drawing/2014/main" id="{2BEBC986-F845-4CD2-AAE2-0F941CE770D0}"/>
                </a:ext>
              </a:extLst>
            </p:cNvPr>
            <p:cNvCxnSpPr>
              <a:cxnSpLocks noChangeShapeType="1"/>
              <a:stCxn id="52238" idx="3"/>
              <a:endCxn id="52239" idx="1"/>
            </p:cNvCxnSpPr>
            <p:nvPr/>
          </p:nvCxnSpPr>
          <p:spPr bwMode="auto">
            <a:xfrm>
              <a:off x="7505698" y="4294210"/>
              <a:ext cx="419102" cy="11091"/>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97" name="Flowchart: Process 96">
              <a:extLst>
                <a:ext uri="{FF2B5EF4-FFF2-40B4-BE49-F238E27FC236}">
                  <a16:creationId xmlns:a16="http://schemas.microsoft.com/office/drawing/2014/main" id="{6A45999D-557C-4D25-B18E-2B48369DD31D}"/>
                </a:ext>
              </a:extLst>
            </p:cNvPr>
            <p:cNvSpPr/>
            <p:nvPr/>
          </p:nvSpPr>
          <p:spPr bwMode="auto">
            <a:xfrm>
              <a:off x="2667198" y="5457830"/>
              <a:ext cx="3200648" cy="609595"/>
            </a:xfrm>
            <a:prstGeom prst="flowChartProcess">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defRPr/>
              </a:pPr>
              <a:r>
                <a:rPr lang="en-US" sz="1600" dirty="0">
                  <a:latin typeface="Arial" pitchFamily="28" charset="0"/>
                  <a:ea typeface="ＭＳ Ｐゴシック" pitchFamily="28" charset="-128"/>
                  <a:cs typeface="ＭＳ Ｐゴシック" pitchFamily="28" charset="-128"/>
                </a:rPr>
                <a:t>Revise or Withdraw Standards</a:t>
              </a:r>
            </a:p>
          </p:txBody>
        </p:sp>
        <p:cxnSp>
          <p:nvCxnSpPr>
            <p:cNvPr id="52248" name="Straight Arrow Connector 103">
              <a:extLst>
                <a:ext uri="{FF2B5EF4-FFF2-40B4-BE49-F238E27FC236}">
                  <a16:creationId xmlns:a16="http://schemas.microsoft.com/office/drawing/2014/main" id="{1B4C1E69-B6E1-401F-A188-1A3FE9264DAD}"/>
                </a:ext>
              </a:extLst>
            </p:cNvPr>
            <p:cNvCxnSpPr>
              <a:cxnSpLocks noChangeShapeType="1"/>
            </p:cNvCxnSpPr>
            <p:nvPr/>
          </p:nvCxnSpPr>
          <p:spPr bwMode="auto">
            <a:xfrm>
              <a:off x="685800" y="5791200"/>
              <a:ext cx="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9" name="Elbow Connector 131">
              <a:extLst>
                <a:ext uri="{FF2B5EF4-FFF2-40B4-BE49-F238E27FC236}">
                  <a16:creationId xmlns:a16="http://schemas.microsoft.com/office/drawing/2014/main" id="{288905D3-9DEF-496F-A083-E60BD887D3A8}"/>
                </a:ext>
              </a:extLst>
            </p:cNvPr>
            <p:cNvCxnSpPr>
              <a:cxnSpLocks noChangeShapeType="1"/>
              <a:stCxn id="97" idx="1"/>
              <a:endCxn id="52235" idx="2"/>
            </p:cNvCxnSpPr>
            <p:nvPr/>
          </p:nvCxnSpPr>
          <p:spPr bwMode="auto">
            <a:xfrm rot="10800000">
              <a:off x="685800" y="4724400"/>
              <a:ext cx="1981200" cy="1038225"/>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50" name="Shape 137">
              <a:extLst>
                <a:ext uri="{FF2B5EF4-FFF2-40B4-BE49-F238E27FC236}">
                  <a16:creationId xmlns:a16="http://schemas.microsoft.com/office/drawing/2014/main" id="{B5D768AC-A277-4830-966C-49AFD18AA6CD}"/>
                </a:ext>
              </a:extLst>
            </p:cNvPr>
            <p:cNvCxnSpPr>
              <a:cxnSpLocks noChangeShapeType="1"/>
              <a:stCxn id="52239" idx="2"/>
              <a:endCxn id="97" idx="3"/>
            </p:cNvCxnSpPr>
            <p:nvPr/>
          </p:nvCxnSpPr>
          <p:spPr bwMode="auto">
            <a:xfrm rot="5400000">
              <a:off x="6606381" y="3910807"/>
              <a:ext cx="1112837" cy="2590800"/>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51" name="Rectangle 142">
              <a:extLst>
                <a:ext uri="{FF2B5EF4-FFF2-40B4-BE49-F238E27FC236}">
                  <a16:creationId xmlns:a16="http://schemas.microsoft.com/office/drawing/2014/main" id="{8D918437-1079-4983-A54D-1C87A35F25D7}"/>
                </a:ext>
              </a:extLst>
            </p:cNvPr>
            <p:cNvSpPr>
              <a:spLocks noChangeArrowheads="1"/>
            </p:cNvSpPr>
            <p:nvPr/>
          </p:nvSpPr>
          <p:spPr bwMode="auto">
            <a:xfrm>
              <a:off x="6719888" y="5486400"/>
              <a:ext cx="17383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Maximum of 10 years</a:t>
              </a:r>
            </a:p>
          </p:txBody>
        </p:sp>
        <p:sp>
          <p:nvSpPr>
            <p:cNvPr id="52252" name="Flowchart: Process 24">
              <a:extLst>
                <a:ext uri="{FF2B5EF4-FFF2-40B4-BE49-F238E27FC236}">
                  <a16:creationId xmlns:a16="http://schemas.microsoft.com/office/drawing/2014/main" id="{49E04540-A7E9-493D-93DB-425554EAB7A9}"/>
                </a:ext>
              </a:extLst>
            </p:cNvPr>
            <p:cNvSpPr>
              <a:spLocks noChangeArrowheads="1"/>
            </p:cNvSpPr>
            <p:nvPr/>
          </p:nvSpPr>
          <p:spPr bwMode="auto">
            <a:xfrm>
              <a:off x="6324599" y="880575"/>
              <a:ext cx="2286001" cy="279913"/>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Decide / Choose Technology</a:t>
              </a:r>
            </a:p>
          </p:txBody>
        </p:sp>
        <p:sp>
          <p:nvSpPr>
            <p:cNvPr id="52253" name="Flowchart: Process 25">
              <a:extLst>
                <a:ext uri="{FF2B5EF4-FFF2-40B4-BE49-F238E27FC236}">
                  <a16:creationId xmlns:a16="http://schemas.microsoft.com/office/drawing/2014/main" id="{BB3C6DA0-7F57-4A7F-A1EE-BBD55962AEE2}"/>
                </a:ext>
              </a:extLst>
            </p:cNvPr>
            <p:cNvSpPr>
              <a:spLocks noChangeArrowheads="1"/>
            </p:cNvSpPr>
            <p:nvPr/>
          </p:nvSpPr>
          <p:spPr bwMode="auto">
            <a:xfrm>
              <a:off x="6324599" y="1261574"/>
              <a:ext cx="2286001" cy="279913"/>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Write / update a Draft</a:t>
              </a:r>
            </a:p>
          </p:txBody>
        </p:sp>
        <p:sp>
          <p:nvSpPr>
            <p:cNvPr id="52254" name="Flowchart: Process 26">
              <a:extLst>
                <a:ext uri="{FF2B5EF4-FFF2-40B4-BE49-F238E27FC236}">
                  <a16:creationId xmlns:a16="http://schemas.microsoft.com/office/drawing/2014/main" id="{B030DED5-D845-4506-9357-CF477FC5CB54}"/>
                </a:ext>
              </a:extLst>
            </p:cNvPr>
            <p:cNvSpPr>
              <a:spLocks noChangeArrowheads="1"/>
            </p:cNvSpPr>
            <p:nvPr/>
          </p:nvSpPr>
          <p:spPr bwMode="auto">
            <a:xfrm>
              <a:off x="6324599" y="1636200"/>
              <a:ext cx="2286001" cy="279913"/>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Letter Ballot Draft</a:t>
              </a:r>
            </a:p>
          </p:txBody>
        </p:sp>
        <p:sp>
          <p:nvSpPr>
            <p:cNvPr id="52255" name="Flowchart: Process 27">
              <a:extLst>
                <a:ext uri="{FF2B5EF4-FFF2-40B4-BE49-F238E27FC236}">
                  <a16:creationId xmlns:a16="http://schemas.microsoft.com/office/drawing/2014/main" id="{6F3074C8-36C4-48FC-A41A-8602559DB121}"/>
                </a:ext>
              </a:extLst>
            </p:cNvPr>
            <p:cNvSpPr>
              <a:spLocks noChangeArrowheads="1"/>
            </p:cNvSpPr>
            <p:nvPr/>
          </p:nvSpPr>
          <p:spPr bwMode="auto">
            <a:xfrm>
              <a:off x="6324599" y="2023574"/>
              <a:ext cx="2286001" cy="279913"/>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Resolve Comments</a:t>
              </a:r>
            </a:p>
          </p:txBody>
        </p:sp>
        <p:sp>
          <p:nvSpPr>
            <p:cNvPr id="4" name="Diamond 3">
              <a:extLst>
                <a:ext uri="{FF2B5EF4-FFF2-40B4-BE49-F238E27FC236}">
                  <a16:creationId xmlns:a16="http://schemas.microsoft.com/office/drawing/2014/main" id="{C8B66607-2AE7-4E68-BAA0-C6859A3908C0}"/>
                </a:ext>
              </a:extLst>
            </p:cNvPr>
            <p:cNvSpPr/>
            <p:nvPr/>
          </p:nvSpPr>
          <p:spPr>
            <a:xfrm>
              <a:off x="7077614" y="2427314"/>
              <a:ext cx="779522" cy="669920"/>
            </a:xfrm>
            <a:prstGeom prst="diamond">
              <a:avLst/>
            </a:prstGeom>
            <a:solidFill>
              <a:srgbClr val="FFFFCC"/>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600" dirty="0">
                  <a:solidFill>
                    <a:schemeClr val="tx1"/>
                  </a:solidFill>
                </a:rPr>
                <a:t>Done?</a:t>
              </a:r>
            </a:p>
          </p:txBody>
        </p:sp>
        <p:cxnSp>
          <p:nvCxnSpPr>
            <p:cNvPr id="8" name="Elbow Connector 7">
              <a:extLst>
                <a:ext uri="{FF2B5EF4-FFF2-40B4-BE49-F238E27FC236}">
                  <a16:creationId xmlns:a16="http://schemas.microsoft.com/office/drawing/2014/main" id="{0CAC6AB9-0521-4582-A9BD-5289AEFB038F}"/>
                </a:ext>
              </a:extLst>
            </p:cNvPr>
            <p:cNvCxnSpPr>
              <a:stCxn id="4" idx="3"/>
              <a:endCxn id="52253" idx="3"/>
            </p:cNvCxnSpPr>
            <p:nvPr/>
          </p:nvCxnSpPr>
          <p:spPr>
            <a:xfrm flipV="1">
              <a:off x="7857137" y="1401797"/>
              <a:ext cx="754121" cy="1360478"/>
            </a:xfrm>
            <a:prstGeom prst="bentConnector3">
              <a:avLst>
                <a:gd name="adj1" fmla="val 130357"/>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4AB3B4E0-E29C-408C-BF38-373649245A8B}"/>
                </a:ext>
              </a:extLst>
            </p:cNvPr>
            <p:cNvCxnSpPr>
              <a:stCxn id="52252" idx="2"/>
              <a:endCxn id="52253" idx="0"/>
            </p:cNvCxnSpPr>
            <p:nvPr/>
          </p:nvCxnSpPr>
          <p:spPr>
            <a:xfrm>
              <a:off x="7468170" y="1160499"/>
              <a:ext cx="0" cy="101599"/>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a:extLst>
                <a:ext uri="{FF2B5EF4-FFF2-40B4-BE49-F238E27FC236}">
                  <a16:creationId xmlns:a16="http://schemas.microsoft.com/office/drawing/2014/main" id="{3265DF22-EED7-42A9-BC7A-C00E99CED063}"/>
                </a:ext>
              </a:extLst>
            </p:cNvPr>
            <p:cNvCxnSpPr/>
            <p:nvPr/>
          </p:nvCxnSpPr>
          <p:spPr>
            <a:xfrm>
              <a:off x="7468170" y="1541496"/>
              <a:ext cx="0" cy="101599"/>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0163F2AA-E9ED-48B3-B385-1489964A874E}"/>
                </a:ext>
              </a:extLst>
            </p:cNvPr>
            <p:cNvCxnSpPr/>
            <p:nvPr/>
          </p:nvCxnSpPr>
          <p:spPr>
            <a:xfrm>
              <a:off x="7471345" y="1922493"/>
              <a:ext cx="0" cy="101599"/>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a:extLst>
                <a:ext uri="{FF2B5EF4-FFF2-40B4-BE49-F238E27FC236}">
                  <a16:creationId xmlns:a16="http://schemas.microsoft.com/office/drawing/2014/main" id="{A0F9BD90-1960-4B77-A5DB-C7167F83C989}"/>
                </a:ext>
              </a:extLst>
            </p:cNvPr>
            <p:cNvCxnSpPr>
              <a:endCxn id="4" idx="0"/>
            </p:cNvCxnSpPr>
            <p:nvPr/>
          </p:nvCxnSpPr>
          <p:spPr>
            <a:xfrm flipH="1">
              <a:off x="7468170" y="2303490"/>
              <a:ext cx="3175" cy="123824"/>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683AE950-6EC7-4E5E-B6BD-198642E6DA7B}"/>
                </a:ext>
              </a:extLst>
            </p:cNvPr>
            <p:cNvCxnSpPr/>
            <p:nvPr/>
          </p:nvCxnSpPr>
          <p:spPr>
            <a:xfrm flipH="1">
              <a:off x="7464994" y="3097234"/>
              <a:ext cx="3175" cy="123824"/>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8F9DA6B6-D396-4EFC-A19C-AB555E7B8926}"/>
                </a:ext>
              </a:extLst>
            </p:cNvPr>
            <p:cNvCxnSpPr/>
            <p:nvPr/>
          </p:nvCxnSpPr>
          <p:spPr>
            <a:xfrm flipV="1">
              <a:off x="1600315" y="1401797"/>
              <a:ext cx="4202438" cy="2484419"/>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CEE9DEA6-9C40-4748-B79E-D6E89E225EC4}"/>
                </a:ext>
              </a:extLst>
            </p:cNvPr>
            <p:cNvCxnSpPr/>
            <p:nvPr/>
          </p:nvCxnSpPr>
          <p:spPr>
            <a:xfrm flipV="1">
              <a:off x="3429257" y="3233758"/>
              <a:ext cx="2895824" cy="652458"/>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grpSp>
      <p:sp>
        <p:nvSpPr>
          <p:cNvPr id="52230" name="Rectangle 6">
            <a:extLst>
              <a:ext uri="{FF2B5EF4-FFF2-40B4-BE49-F238E27FC236}">
                <a16:creationId xmlns:a16="http://schemas.microsoft.com/office/drawing/2014/main" id="{F76B05BA-E750-4955-8BD4-1AE5544D1518}"/>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913AEDF-085B-47B7-9BF0-CC0F2D1619E3}" type="slidenum">
              <a:rPr lang="en-US" altLang="en-US" sz="1200" b="0"/>
              <a:pPr>
                <a:spcBef>
                  <a:spcPct val="0"/>
                </a:spcBef>
                <a:buFontTx/>
                <a:buNone/>
              </a:pPr>
              <a:t>16</a:t>
            </a:fld>
            <a:endParaRPr lang="en-US" altLang="en-US" sz="1200" b="0"/>
          </a:p>
        </p:txBody>
      </p:sp>
      <p:sp>
        <p:nvSpPr>
          <p:cNvPr id="3" name="Date Placeholder 2">
            <a:extLst>
              <a:ext uri="{FF2B5EF4-FFF2-40B4-BE49-F238E27FC236}">
                <a16:creationId xmlns:a16="http://schemas.microsoft.com/office/drawing/2014/main" id="{BE354399-663D-49DD-B447-67D53A7EB9FD}"/>
              </a:ext>
            </a:extLst>
          </p:cNvPr>
          <p:cNvSpPr>
            <a:spLocks noGrp="1"/>
          </p:cNvSpPr>
          <p:nvPr>
            <p:ph type="dt" sz="half" idx="11"/>
          </p:nvPr>
        </p:nvSpPr>
        <p:spPr/>
        <p:txBody>
          <a:bodyPr/>
          <a:lstStyle/>
          <a:p>
            <a:pPr>
              <a:defRPr/>
            </a:pPr>
            <a:r>
              <a:rPr lang="en-US"/>
              <a:t>March 2023</a:t>
            </a:r>
            <a:endParaRPr lang="en-US" dirty="0"/>
          </a:p>
        </p:txBody>
      </p:sp>
      <p:sp>
        <p:nvSpPr>
          <p:cNvPr id="43" name="Rectangle 5">
            <a:extLst>
              <a:ext uri="{FF2B5EF4-FFF2-40B4-BE49-F238E27FC236}">
                <a16:creationId xmlns:a16="http://schemas.microsoft.com/office/drawing/2014/main" id="{35298509-9DC5-5CD4-BFD6-DB34C60C4E7A}"/>
              </a:ext>
            </a:extLst>
          </p:cNvPr>
          <p:cNvSpPr txBox="1">
            <a:spLocks noChangeArrowheads="1"/>
          </p:cNvSpPr>
          <p:nvPr/>
        </p:nvSpPr>
        <p:spPr>
          <a:xfrm>
            <a:off x="7944956" y="644527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5" name="Slide Number Placeholder 4">
            <a:extLst>
              <a:ext uri="{FF2B5EF4-FFF2-40B4-BE49-F238E27FC236}">
                <a16:creationId xmlns:a16="http://schemas.microsoft.com/office/drawing/2014/main" id="{E2F0CDFA-33E6-479E-7B34-ABA99AD4BBAE}"/>
              </a:ext>
            </a:extLst>
          </p:cNvPr>
          <p:cNvSpPr>
            <a:spLocks noGrp="1"/>
          </p:cNvSpPr>
          <p:nvPr>
            <p:ph type="sldNum" sz="quarter" idx="10"/>
          </p:nvPr>
        </p:nvSpPr>
        <p:spPr/>
        <p:txBody>
          <a:bodyPr/>
          <a:lstStyle/>
          <a:p>
            <a:pPr>
              <a:defRPr/>
            </a:pPr>
            <a:fld id="{F26953B9-BDD2-44A2-87E0-A9CE80E8F7DB}" type="slidenum">
              <a:rPr lang="en-US" altLang="en-US" smtClean="0"/>
              <a:pPr>
                <a:defRPr/>
              </a:pPr>
              <a:t>16</a:t>
            </a:fld>
            <a:endParaRPr lang="en-US" altLang="en-US"/>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0A2D95C1-CF13-41A0-B3A0-D7AAE8884487}"/>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4200FDD9-DD4E-4859-97A4-C04B4617990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4276" name="Title 1">
            <a:extLst>
              <a:ext uri="{FF2B5EF4-FFF2-40B4-BE49-F238E27FC236}">
                <a16:creationId xmlns:a16="http://schemas.microsoft.com/office/drawing/2014/main" id="{54F6E31A-EED7-4B45-97F4-B33D640D830E}"/>
              </a:ext>
            </a:extLst>
          </p:cNvPr>
          <p:cNvSpPr>
            <a:spLocks noGrp="1" noChangeArrowheads="1"/>
          </p:cNvSpPr>
          <p:nvPr>
            <p:ph type="title"/>
          </p:nvPr>
        </p:nvSpPr>
        <p:spPr>
          <a:xfrm>
            <a:off x="983431" y="758329"/>
            <a:ext cx="10369152" cy="790575"/>
          </a:xfrm>
        </p:spPr>
        <p:txBody>
          <a:bodyPr/>
          <a:lstStyle/>
          <a:p>
            <a:r>
              <a:rPr lang="en-US" altLang="en-US" dirty="0"/>
              <a:t>IEEE-SA Individual and Corporate Standards Development</a:t>
            </a:r>
          </a:p>
        </p:txBody>
      </p:sp>
      <p:sp>
        <p:nvSpPr>
          <p:cNvPr id="28675" name="Content Placeholder 2">
            <a:extLst>
              <a:ext uri="{FF2B5EF4-FFF2-40B4-BE49-F238E27FC236}">
                <a16:creationId xmlns:a16="http://schemas.microsoft.com/office/drawing/2014/main" id="{FA518FC1-6DE5-48CB-B9D8-3F4A3EE985EB}"/>
              </a:ext>
            </a:extLst>
          </p:cNvPr>
          <p:cNvSpPr>
            <a:spLocks noGrp="1"/>
          </p:cNvSpPr>
          <p:nvPr>
            <p:ph idx="4294967295"/>
          </p:nvPr>
        </p:nvSpPr>
        <p:spPr>
          <a:xfrm>
            <a:off x="1127448" y="1700808"/>
            <a:ext cx="10153128" cy="4471391"/>
          </a:xfrm>
        </p:spPr>
        <p:txBody>
          <a:bodyPr>
            <a:normAutofit/>
          </a:bodyPr>
          <a:lstStyle/>
          <a:p>
            <a:pPr eaLnBrk="1" hangingPunct="1">
              <a:buFont typeface="Wingdings" pitchFamily="2" charset="2"/>
              <a:buNone/>
              <a:defRPr/>
            </a:pPr>
            <a:r>
              <a:rPr lang="en-US" altLang="en-US" i="1" dirty="0">
                <a:ea typeface="ＭＳ Ｐゴシック" pitchFamily="34" charset="-128"/>
              </a:rPr>
              <a:t>Open, consensus-based process</a:t>
            </a:r>
          </a:p>
          <a:p>
            <a:pPr eaLnBrk="1" hangingPunct="1">
              <a:lnSpc>
                <a:spcPct val="90000"/>
              </a:lnSpc>
              <a:defRPr/>
            </a:pPr>
            <a:r>
              <a:rPr lang="en-US" altLang="en-US" dirty="0">
                <a:ea typeface="ＭＳ Ｐゴシック" pitchFamily="34" charset="-128"/>
              </a:rPr>
              <a:t>Open – anybody can participate (payment of meeting fees may be needed)</a:t>
            </a:r>
          </a:p>
          <a:p>
            <a:pPr eaLnBrk="1" hangingPunct="1">
              <a:lnSpc>
                <a:spcPct val="90000"/>
              </a:lnSpc>
              <a:defRPr/>
            </a:pPr>
            <a:endParaRPr lang="en-US" altLang="en-US" dirty="0">
              <a:ea typeface="ＭＳ Ｐゴシック" pitchFamily="34" charset="-128"/>
            </a:endParaRPr>
          </a:p>
          <a:p>
            <a:pPr eaLnBrk="1" hangingPunct="1">
              <a:lnSpc>
                <a:spcPct val="90000"/>
              </a:lnSpc>
              <a:defRPr/>
            </a:pPr>
            <a:r>
              <a:rPr lang="en-US" altLang="en-US" dirty="0">
                <a:ea typeface="ＭＳ Ｐゴシック" pitchFamily="34" charset="-128"/>
              </a:rPr>
              <a:t>Individual standards development</a:t>
            </a:r>
          </a:p>
          <a:p>
            <a:pPr lvl="1" eaLnBrk="1" hangingPunct="1">
              <a:lnSpc>
                <a:spcPct val="90000"/>
              </a:lnSpc>
              <a:defRPr/>
            </a:pPr>
            <a:r>
              <a:rPr lang="en-US" altLang="en-US" sz="2400" dirty="0">
                <a:ea typeface="ＭＳ Ｐゴシック" pitchFamily="34" charset="-128"/>
              </a:rPr>
              <a:t>Each individual has one vote</a:t>
            </a:r>
          </a:p>
          <a:p>
            <a:pPr lvl="1" eaLnBrk="1" hangingPunct="1">
              <a:defRPr/>
            </a:pPr>
            <a:endParaRPr lang="en-US" altLang="en-US" sz="2400" dirty="0">
              <a:ea typeface="ＭＳ Ｐゴシック" pitchFamily="34" charset="-128"/>
            </a:endParaRPr>
          </a:p>
          <a:p>
            <a:pPr eaLnBrk="1" hangingPunct="1">
              <a:lnSpc>
                <a:spcPct val="90000"/>
              </a:lnSpc>
              <a:defRPr/>
            </a:pPr>
            <a:r>
              <a:rPr lang="en-US" altLang="en-US" dirty="0">
                <a:ea typeface="ＭＳ Ｐゴシック" pitchFamily="34" charset="-128"/>
              </a:rPr>
              <a:t>Results frequently adopted by national, regional, and international standards bodies</a:t>
            </a:r>
          </a:p>
          <a:p>
            <a:pPr eaLnBrk="1" hangingPunct="1">
              <a:defRPr/>
            </a:pPr>
            <a:endParaRPr lang="en-US" altLang="en-US" sz="1600" dirty="0">
              <a:ea typeface="ＭＳ Ｐゴシック" pitchFamily="34" charset="-128"/>
            </a:endParaRPr>
          </a:p>
          <a:p>
            <a:pPr eaLnBrk="1" hangingPunct="1">
              <a:defRPr/>
            </a:pPr>
            <a:endParaRPr lang="en-US" altLang="en-US" dirty="0">
              <a:ea typeface="ＭＳ Ｐゴシック" pitchFamily="34" charset="-128"/>
            </a:endParaRPr>
          </a:p>
          <a:p>
            <a:pPr eaLnBrk="1" hangingPunct="1">
              <a:defRPr/>
            </a:pPr>
            <a:endParaRPr lang="en-US" altLang="en-US" dirty="0">
              <a:ea typeface="ＭＳ Ｐゴシック" pitchFamily="34" charset="-128"/>
            </a:endParaRPr>
          </a:p>
        </p:txBody>
      </p:sp>
      <p:sp>
        <p:nvSpPr>
          <p:cNvPr id="54278" name="Rectangle 6">
            <a:extLst>
              <a:ext uri="{FF2B5EF4-FFF2-40B4-BE49-F238E27FC236}">
                <a16:creationId xmlns:a16="http://schemas.microsoft.com/office/drawing/2014/main" id="{49E5A21D-9F8C-4C0D-BD9A-7ED9BC97734E}"/>
              </a:ext>
            </a:extLst>
          </p:cNvPr>
          <p:cNvSpPr txBox="1">
            <a:spLocks noChangeArrowheads="1"/>
          </p:cNvSpPr>
          <p:nvPr/>
        </p:nvSpPr>
        <p:spPr bwMode="auto">
          <a:xfrm>
            <a:off x="5749701" y="6431111"/>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B96E47CD-0D96-4C49-874B-CA9D787568B2}" type="slidenum">
              <a:rPr lang="en-US" altLang="en-US" sz="1200" b="0"/>
              <a:pPr>
                <a:spcBef>
                  <a:spcPct val="0"/>
                </a:spcBef>
                <a:buFontTx/>
                <a:buNone/>
              </a:pPr>
              <a:t>17</a:t>
            </a:fld>
            <a:endParaRPr lang="en-US" altLang="en-US" sz="1200" b="0" dirty="0"/>
          </a:p>
        </p:txBody>
      </p:sp>
      <p:sp>
        <p:nvSpPr>
          <p:cNvPr id="3" name="Date Placeholder 2">
            <a:extLst>
              <a:ext uri="{FF2B5EF4-FFF2-40B4-BE49-F238E27FC236}">
                <a16:creationId xmlns:a16="http://schemas.microsoft.com/office/drawing/2014/main" id="{C02B6F8B-230E-466B-A345-33283C3C6EC8}"/>
              </a:ext>
            </a:extLst>
          </p:cNvPr>
          <p:cNvSpPr>
            <a:spLocks noGrp="1"/>
          </p:cNvSpPr>
          <p:nvPr>
            <p:ph type="dt" sz="half" idx="11"/>
          </p:nvPr>
        </p:nvSpPr>
        <p:spPr/>
        <p:txBody>
          <a:bodyPr/>
          <a:lstStyle/>
          <a:p>
            <a:pPr>
              <a:defRPr/>
            </a:pPr>
            <a:r>
              <a:rPr lang="en-US"/>
              <a:t>March 2023</a:t>
            </a:r>
            <a:endParaRPr lang="en-US" dirty="0"/>
          </a:p>
        </p:txBody>
      </p:sp>
      <p:sp>
        <p:nvSpPr>
          <p:cNvPr id="10" name="Rectangle 5">
            <a:extLst>
              <a:ext uri="{FF2B5EF4-FFF2-40B4-BE49-F238E27FC236}">
                <a16:creationId xmlns:a16="http://schemas.microsoft.com/office/drawing/2014/main" id="{910F7B49-50B9-CF24-8956-F5018402F0CD}"/>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0EAE4373-57AA-863D-275D-3D9F96B0CC41}"/>
              </a:ext>
            </a:extLst>
          </p:cNvPr>
          <p:cNvSpPr>
            <a:spLocks noGrp="1"/>
          </p:cNvSpPr>
          <p:nvPr>
            <p:ph type="sldNum" sz="quarter" idx="10"/>
          </p:nvPr>
        </p:nvSpPr>
        <p:spPr/>
        <p:txBody>
          <a:bodyPr/>
          <a:lstStyle/>
          <a:p>
            <a:pPr>
              <a:defRPr/>
            </a:pPr>
            <a:fld id="{770FE30A-65F2-401B-B4EF-50D22A2B3FAB}" type="slidenum">
              <a:rPr lang="en-US" smtClean="0"/>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6F6BB887-7291-4846-B2F8-46105C61D966}"/>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486B6DE6-EA35-47EC-963D-D606627D41D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6324" name="Rectangle 2">
            <a:extLst>
              <a:ext uri="{FF2B5EF4-FFF2-40B4-BE49-F238E27FC236}">
                <a16:creationId xmlns:a16="http://schemas.microsoft.com/office/drawing/2014/main" id="{E5AF7671-C221-40EF-A232-795E029E6451}"/>
              </a:ext>
            </a:extLst>
          </p:cNvPr>
          <p:cNvSpPr>
            <a:spLocks noGrp="1" noChangeArrowheads="1"/>
          </p:cNvSpPr>
          <p:nvPr>
            <p:ph type="title"/>
          </p:nvPr>
        </p:nvSpPr>
        <p:spPr>
          <a:xfrm>
            <a:off x="2152650" y="786269"/>
            <a:ext cx="7886700" cy="758825"/>
          </a:xfrm>
        </p:spPr>
        <p:txBody>
          <a:bodyPr/>
          <a:lstStyle/>
          <a:p>
            <a:r>
              <a:rPr lang="en-US" altLang="en-US" dirty="0"/>
              <a:t>IEEE Standards Development: Project Authorization</a:t>
            </a:r>
          </a:p>
        </p:txBody>
      </p:sp>
      <p:sp>
        <p:nvSpPr>
          <p:cNvPr id="56325" name="Rectangle 3">
            <a:extLst>
              <a:ext uri="{FF2B5EF4-FFF2-40B4-BE49-F238E27FC236}">
                <a16:creationId xmlns:a16="http://schemas.microsoft.com/office/drawing/2014/main" id="{E60B6F5C-3F4E-4DFF-A0D9-E56EC503834E}"/>
              </a:ext>
            </a:extLst>
          </p:cNvPr>
          <p:cNvSpPr>
            <a:spLocks noGrp="1" noChangeArrowheads="1"/>
          </p:cNvSpPr>
          <p:nvPr>
            <p:ph type="body" idx="4294967295"/>
          </p:nvPr>
        </p:nvSpPr>
        <p:spPr>
          <a:xfrm>
            <a:off x="929218" y="1916832"/>
            <a:ext cx="9738782" cy="3810000"/>
          </a:xfrm>
        </p:spPr>
        <p:txBody>
          <a:bodyPr vert="horz" wrap="square" lIns="90488" tIns="44450" rIns="90488" bIns="44450" numCol="1" anchor="t" anchorCtr="0" compatLnSpc="1">
            <a:prstTxWarp prst="textNoShape">
              <a:avLst/>
            </a:prstTxWarp>
          </a:bodyPr>
          <a:lstStyle/>
          <a:p>
            <a:pPr eaLnBrk="1" hangingPunct="1">
              <a:lnSpc>
                <a:spcPct val="90000"/>
              </a:lnSpc>
            </a:pPr>
            <a:r>
              <a:rPr lang="en-US" altLang="en-US" dirty="0">
                <a:ea typeface="MS PGothic" panose="020B0600070205080204" pitchFamily="34" charset="-128"/>
              </a:rPr>
              <a:t>A project may be started by any individual</a:t>
            </a:r>
          </a:p>
          <a:p>
            <a:pPr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Each project must be supported by a technical group in the IEEE</a:t>
            </a:r>
          </a:p>
          <a:p>
            <a:pPr lvl="1" eaLnBrk="1" hangingPunct="1">
              <a:lnSpc>
                <a:spcPct val="90000"/>
              </a:lnSpc>
            </a:pPr>
            <a:r>
              <a:rPr lang="en-US" altLang="en-US" dirty="0">
                <a:ea typeface="MS PGothic" panose="020B0600070205080204" pitchFamily="34" charset="-128"/>
              </a:rPr>
              <a:t>Referred to as a “standards committee”</a:t>
            </a:r>
          </a:p>
          <a:p>
            <a:pPr lvl="1" eaLnBrk="1" hangingPunct="1">
              <a:lnSpc>
                <a:spcPct val="90000"/>
              </a:lnSpc>
            </a:pPr>
            <a:r>
              <a:rPr lang="en-US" altLang="en-US" dirty="0">
                <a:ea typeface="MS PGothic" panose="020B0600070205080204" pitchFamily="34" charset="-128"/>
              </a:rPr>
              <a:t>Official developer of standard</a:t>
            </a:r>
          </a:p>
          <a:p>
            <a:pPr lvl="1"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Projects approved through document called Project Authorization Request (PAR)</a:t>
            </a:r>
          </a:p>
          <a:p>
            <a:pPr lvl="1" eaLnBrk="1" hangingPunct="1">
              <a:lnSpc>
                <a:spcPct val="90000"/>
              </a:lnSpc>
            </a:pPr>
            <a:r>
              <a:rPr lang="en-US" altLang="en-US" sz="2400" dirty="0">
                <a:ea typeface="MS PGothic" panose="020B0600070205080204" pitchFamily="34" charset="-128"/>
              </a:rPr>
              <a:t>Summarizes details of project </a:t>
            </a:r>
          </a:p>
        </p:txBody>
      </p:sp>
      <p:pic>
        <p:nvPicPr>
          <p:cNvPr id="56326" name="Picture 3" descr="C:\Documents and Settings\jsteinha\Local Settings\Temporary Internet Files\Content.IE5\N3PEGZWZ\MCj04325520000[1].png">
            <a:extLst>
              <a:ext uri="{FF2B5EF4-FFF2-40B4-BE49-F238E27FC236}">
                <a16:creationId xmlns:a16="http://schemas.microsoft.com/office/drawing/2014/main" id="{D52FB43D-C5B1-4563-9F5E-4DEC377D21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70926" y="4725144"/>
            <a:ext cx="1371600"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7" name="Rectangle 6">
            <a:extLst>
              <a:ext uri="{FF2B5EF4-FFF2-40B4-BE49-F238E27FC236}">
                <a16:creationId xmlns:a16="http://schemas.microsoft.com/office/drawing/2014/main" id="{19A07B1D-8C6D-4271-8F47-89D90896510D}"/>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F9A8ABB-7E9B-444D-849D-3251AECAF135}" type="slidenum">
              <a:rPr lang="en-US" altLang="en-US" sz="1200" b="0"/>
              <a:pPr>
                <a:spcBef>
                  <a:spcPct val="0"/>
                </a:spcBef>
                <a:buFontTx/>
                <a:buNone/>
              </a:pPr>
              <a:t>18</a:t>
            </a:fld>
            <a:endParaRPr lang="en-US" altLang="en-US" sz="1200" b="0"/>
          </a:p>
        </p:txBody>
      </p:sp>
      <p:sp>
        <p:nvSpPr>
          <p:cNvPr id="3" name="Date Placeholder 2">
            <a:extLst>
              <a:ext uri="{FF2B5EF4-FFF2-40B4-BE49-F238E27FC236}">
                <a16:creationId xmlns:a16="http://schemas.microsoft.com/office/drawing/2014/main" id="{3337ACD4-38AE-4B71-B0EC-4F8325EBC920}"/>
              </a:ext>
            </a:extLst>
          </p:cNvPr>
          <p:cNvSpPr>
            <a:spLocks noGrp="1"/>
          </p:cNvSpPr>
          <p:nvPr>
            <p:ph type="dt" sz="half" idx="11"/>
          </p:nvPr>
        </p:nvSpPr>
        <p:spPr/>
        <p:txBody>
          <a:bodyPr/>
          <a:lstStyle/>
          <a:p>
            <a:pPr>
              <a:defRPr/>
            </a:pPr>
            <a:r>
              <a:rPr lang="en-US"/>
              <a:t>March 2023</a:t>
            </a:r>
            <a:endParaRPr lang="en-US" dirty="0"/>
          </a:p>
        </p:txBody>
      </p:sp>
      <p:sp>
        <p:nvSpPr>
          <p:cNvPr id="11" name="Rectangle 5">
            <a:extLst>
              <a:ext uri="{FF2B5EF4-FFF2-40B4-BE49-F238E27FC236}">
                <a16:creationId xmlns:a16="http://schemas.microsoft.com/office/drawing/2014/main" id="{C842FFEF-755F-76DF-6E27-C1FE8E5DA283}"/>
              </a:ext>
            </a:extLst>
          </p:cNvPr>
          <p:cNvSpPr txBox="1">
            <a:spLocks noChangeArrowheads="1"/>
          </p:cNvSpPr>
          <p:nvPr/>
        </p:nvSpPr>
        <p:spPr>
          <a:xfrm>
            <a:off x="7933874"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645D87B2-F7B7-C0F3-CA14-63D74C374DE3}"/>
              </a:ext>
            </a:extLst>
          </p:cNvPr>
          <p:cNvSpPr>
            <a:spLocks noGrp="1"/>
          </p:cNvSpPr>
          <p:nvPr>
            <p:ph type="sldNum" sz="quarter" idx="10"/>
          </p:nvPr>
        </p:nvSpPr>
        <p:spPr/>
        <p:txBody>
          <a:bodyPr/>
          <a:lstStyle/>
          <a:p>
            <a:pPr>
              <a:defRPr/>
            </a:pPr>
            <a:fld id="{B5020E3C-FE33-423E-B292-A3F6E284FA20}" type="slidenum">
              <a:rPr lang="en-US" smtClean="0"/>
              <a:pPr>
                <a:defRPr/>
              </a:pPr>
              <a:t>18</a:t>
            </a:fld>
            <a:endParaRPr lang="en-US"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E7C94813-004F-4C4D-8496-77AA512A8152}"/>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D49242B5-104D-4D84-820C-1BC277A4B3BA}"/>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8372" name="Rectangle 2">
            <a:extLst>
              <a:ext uri="{FF2B5EF4-FFF2-40B4-BE49-F238E27FC236}">
                <a16:creationId xmlns:a16="http://schemas.microsoft.com/office/drawing/2014/main" id="{CA8526BD-FE24-413D-ACB9-63C526654EEE}"/>
              </a:ext>
            </a:extLst>
          </p:cNvPr>
          <p:cNvSpPr>
            <a:spLocks noGrp="1" noChangeArrowheads="1"/>
          </p:cNvSpPr>
          <p:nvPr>
            <p:ph type="title"/>
          </p:nvPr>
        </p:nvSpPr>
        <p:spPr>
          <a:xfrm>
            <a:off x="2152650" y="834595"/>
            <a:ext cx="7886700" cy="679450"/>
          </a:xfrm>
        </p:spPr>
        <p:txBody>
          <a:bodyPr/>
          <a:lstStyle/>
          <a:p>
            <a:r>
              <a:rPr lang="en-US" altLang="en-US" dirty="0"/>
              <a:t>IEEE Standards Development: Develop Draft Standard</a:t>
            </a:r>
          </a:p>
        </p:txBody>
      </p:sp>
      <p:sp>
        <p:nvSpPr>
          <p:cNvPr id="58373" name="Rectangle 3">
            <a:extLst>
              <a:ext uri="{FF2B5EF4-FFF2-40B4-BE49-F238E27FC236}">
                <a16:creationId xmlns:a16="http://schemas.microsoft.com/office/drawing/2014/main" id="{191C5657-D587-47DD-ABE2-B4E7DDED0C54}"/>
              </a:ext>
            </a:extLst>
          </p:cNvPr>
          <p:cNvSpPr>
            <a:spLocks noGrp="1" noChangeArrowheads="1"/>
          </p:cNvSpPr>
          <p:nvPr>
            <p:ph type="body" idx="4294967295"/>
          </p:nvPr>
        </p:nvSpPr>
        <p:spPr>
          <a:xfrm>
            <a:off x="944356" y="1885554"/>
            <a:ext cx="10402771" cy="4537075"/>
          </a:xfrm>
        </p:spPr>
        <p:txBody>
          <a:bodyPr vert="horz" wrap="square" lIns="90488" tIns="44450" rIns="90488" bIns="44450" numCol="1" anchor="t" anchorCtr="0" compatLnSpc="1">
            <a:prstTxWarp prst="textNoShape">
              <a:avLst/>
            </a:prstTxWarp>
          </a:bodyPr>
          <a:lstStyle/>
          <a:p>
            <a:pPr eaLnBrk="1" hangingPunct="1">
              <a:lnSpc>
                <a:spcPct val="85000"/>
              </a:lnSpc>
              <a:spcBef>
                <a:spcPct val="50000"/>
              </a:spcBef>
            </a:pPr>
            <a:r>
              <a:rPr lang="en-US" altLang="en-US" dirty="0">
                <a:ea typeface="MS PGothic" panose="020B0600070205080204" pitchFamily="34" charset="-128"/>
              </a:rPr>
              <a:t>A standard is written by a working group</a:t>
            </a:r>
          </a:p>
          <a:p>
            <a:pPr lvl="1" eaLnBrk="1" hangingPunct="1">
              <a:lnSpc>
                <a:spcPct val="85000"/>
              </a:lnSpc>
              <a:spcBef>
                <a:spcPct val="50000"/>
              </a:spcBef>
            </a:pPr>
            <a:r>
              <a:rPr lang="en-US" altLang="en-US" sz="2400" dirty="0">
                <a:ea typeface="MS PGothic" panose="020B0600070205080204" pitchFamily="34" charset="-128"/>
              </a:rPr>
              <a:t>The working group consists of participants interested in creating the standard</a:t>
            </a:r>
          </a:p>
          <a:p>
            <a:pPr eaLnBrk="1" hangingPunct="1">
              <a:lnSpc>
                <a:spcPct val="85000"/>
              </a:lnSpc>
              <a:spcBef>
                <a:spcPct val="50000"/>
              </a:spcBef>
            </a:pPr>
            <a:r>
              <a:rPr lang="en-US" altLang="en-US" dirty="0">
                <a:ea typeface="MS PGothic" panose="020B0600070205080204" pitchFamily="34" charset="-128"/>
              </a:rPr>
              <a:t>The working group chooses a way to create the first draft document</a:t>
            </a:r>
          </a:p>
          <a:p>
            <a:pPr lvl="1" eaLnBrk="1" hangingPunct="1">
              <a:lnSpc>
                <a:spcPct val="85000"/>
              </a:lnSpc>
              <a:spcBef>
                <a:spcPct val="50000"/>
              </a:spcBef>
            </a:pPr>
            <a:r>
              <a:rPr lang="en-US" altLang="en-US" dirty="0">
                <a:ea typeface="MS PGothic" panose="020B0600070205080204" pitchFamily="34" charset="-128"/>
              </a:rPr>
              <a:t>The group writes initial draft, or</a:t>
            </a:r>
          </a:p>
          <a:p>
            <a:pPr lvl="1" eaLnBrk="1" hangingPunct="1">
              <a:lnSpc>
                <a:spcPct val="85000"/>
              </a:lnSpc>
              <a:spcBef>
                <a:spcPct val="50000"/>
              </a:spcBef>
            </a:pPr>
            <a:r>
              <a:rPr lang="en-US" altLang="en-US" dirty="0">
                <a:ea typeface="MS PGothic" panose="020B0600070205080204" pitchFamily="34" charset="-128"/>
              </a:rPr>
              <a:t>The draft developed from existing documents and specifications</a:t>
            </a:r>
          </a:p>
          <a:p>
            <a:pPr lvl="1" eaLnBrk="1" hangingPunct="1">
              <a:lnSpc>
                <a:spcPct val="85000"/>
              </a:lnSpc>
              <a:spcBef>
                <a:spcPct val="50000"/>
              </a:spcBef>
            </a:pPr>
            <a:r>
              <a:rPr lang="en-US" altLang="en-US" dirty="0">
                <a:ea typeface="MS PGothic" panose="020B0600070205080204" pitchFamily="34" charset="-128"/>
              </a:rPr>
              <a:t>Make contributions that lead to consensus</a:t>
            </a:r>
          </a:p>
          <a:p>
            <a:pPr eaLnBrk="1" hangingPunct="1">
              <a:lnSpc>
                <a:spcPct val="85000"/>
              </a:lnSpc>
              <a:spcBef>
                <a:spcPct val="50000"/>
              </a:spcBef>
            </a:pPr>
            <a:r>
              <a:rPr lang="en-US" altLang="en-US" dirty="0">
                <a:ea typeface="MS PGothic" panose="020B0600070205080204" pitchFamily="34" charset="-128"/>
              </a:rPr>
              <a:t>Draft document are refined in the working group through multiple iterations and review</a:t>
            </a:r>
            <a:endParaRPr lang="en-US" altLang="en-US" sz="2000" dirty="0">
              <a:ea typeface="MS PGothic" panose="020B0600070205080204" pitchFamily="34" charset="-128"/>
            </a:endParaRPr>
          </a:p>
          <a:p>
            <a:pPr lvl="1" eaLnBrk="1" hangingPunct="1">
              <a:lnSpc>
                <a:spcPct val="85000"/>
              </a:lnSpc>
              <a:spcBef>
                <a:spcPct val="50000"/>
              </a:spcBef>
            </a:pPr>
            <a:endParaRPr lang="en-US" altLang="en-US" dirty="0">
              <a:ea typeface="MS PGothic" panose="020B0600070205080204" pitchFamily="34" charset="-128"/>
            </a:endParaRPr>
          </a:p>
        </p:txBody>
      </p:sp>
      <p:pic>
        <p:nvPicPr>
          <p:cNvPr id="58374" name="Picture 9" descr="C:\Documents and Settings\jsteinha\Local Settings\Temporary Internet Files\Content.IE5\N3PEGZWZ\MPj04331690000[1].jpg">
            <a:extLst>
              <a:ext uri="{FF2B5EF4-FFF2-40B4-BE49-F238E27FC236}">
                <a16:creationId xmlns:a16="http://schemas.microsoft.com/office/drawing/2014/main" id="{790A701B-BFCA-4C85-ADAA-2E1268AF51A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40918" y="4951414"/>
            <a:ext cx="24511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5" name="Rectangle 6">
            <a:extLst>
              <a:ext uri="{FF2B5EF4-FFF2-40B4-BE49-F238E27FC236}">
                <a16:creationId xmlns:a16="http://schemas.microsoft.com/office/drawing/2014/main" id="{5FD1FCD4-0C09-40A0-AE3C-1564A7B462A4}"/>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125342F-679B-4E3E-A81F-7FAD10B9C160}" type="slidenum">
              <a:rPr lang="en-US" altLang="en-US" sz="1200" b="0"/>
              <a:pPr>
                <a:spcBef>
                  <a:spcPct val="0"/>
                </a:spcBef>
                <a:buFontTx/>
                <a:buNone/>
              </a:pPr>
              <a:t>19</a:t>
            </a:fld>
            <a:endParaRPr lang="en-US" altLang="en-US" sz="1200" b="0"/>
          </a:p>
        </p:txBody>
      </p:sp>
      <p:sp>
        <p:nvSpPr>
          <p:cNvPr id="3" name="Date Placeholder 2">
            <a:extLst>
              <a:ext uri="{FF2B5EF4-FFF2-40B4-BE49-F238E27FC236}">
                <a16:creationId xmlns:a16="http://schemas.microsoft.com/office/drawing/2014/main" id="{569CD397-2860-40F8-AACB-13F1FF741198}"/>
              </a:ext>
            </a:extLst>
          </p:cNvPr>
          <p:cNvSpPr>
            <a:spLocks noGrp="1"/>
          </p:cNvSpPr>
          <p:nvPr>
            <p:ph type="dt" sz="half" idx="11"/>
          </p:nvPr>
        </p:nvSpPr>
        <p:spPr/>
        <p:txBody>
          <a:bodyPr/>
          <a:lstStyle/>
          <a:p>
            <a:pPr>
              <a:defRPr/>
            </a:pPr>
            <a:r>
              <a:rPr lang="en-US"/>
              <a:t>March 2023</a:t>
            </a:r>
            <a:endParaRPr lang="en-US" dirty="0"/>
          </a:p>
        </p:txBody>
      </p:sp>
      <p:sp>
        <p:nvSpPr>
          <p:cNvPr id="11" name="Rectangle 5">
            <a:extLst>
              <a:ext uri="{FF2B5EF4-FFF2-40B4-BE49-F238E27FC236}">
                <a16:creationId xmlns:a16="http://schemas.microsoft.com/office/drawing/2014/main" id="{BD973BD4-2B15-2DBE-B17C-4827F66A72DC}"/>
              </a:ext>
            </a:extLst>
          </p:cNvPr>
          <p:cNvSpPr txBox="1">
            <a:spLocks noChangeArrowheads="1"/>
          </p:cNvSpPr>
          <p:nvPr/>
        </p:nvSpPr>
        <p:spPr>
          <a:xfrm>
            <a:off x="7896200"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3DA76A93-91AE-5078-4BD0-90EAE58B9E31}"/>
              </a:ext>
            </a:extLst>
          </p:cNvPr>
          <p:cNvSpPr>
            <a:spLocks noGrp="1"/>
          </p:cNvSpPr>
          <p:nvPr>
            <p:ph type="sldNum" sz="quarter" idx="10"/>
          </p:nvPr>
        </p:nvSpPr>
        <p:spPr/>
        <p:txBody>
          <a:bodyPr/>
          <a:lstStyle/>
          <a:p>
            <a:pPr>
              <a:defRPr/>
            </a:pPr>
            <a:fld id="{3E6ED91E-2CB4-4D2F-B6C3-A1410176EB22}" type="slidenum">
              <a:rPr lang="en-US" smtClean="0"/>
              <a:pPr>
                <a:defRPr/>
              </a:pPr>
              <a:t>19</a:t>
            </a:fld>
            <a:endParaRPr lang="en-US"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ustomShape 1">
            <a:extLst>
              <a:ext uri="{FF2B5EF4-FFF2-40B4-BE49-F238E27FC236}">
                <a16:creationId xmlns:a16="http://schemas.microsoft.com/office/drawing/2014/main" id="{EAE41204-C43A-4996-B949-E571C60D82E7}"/>
              </a:ext>
            </a:extLst>
          </p:cNvPr>
          <p:cNvSpPr>
            <a:spLocks noChangeArrowheads="1"/>
          </p:cNvSpPr>
          <p:nvPr/>
        </p:nvSpPr>
        <p:spPr bwMode="auto">
          <a:xfrm>
            <a:off x="2351584" y="1592169"/>
            <a:ext cx="77724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5400" dirty="0">
                <a:latin typeface="Arial" panose="020B0604020202020204" pitchFamily="34" charset="0"/>
                <a:cs typeface="DejaVu Sans" charset="0"/>
              </a:rPr>
              <a:t>Welcome to IEEE 802.11 New Members Introduction</a:t>
            </a:r>
          </a:p>
        </p:txBody>
      </p:sp>
      <p:sp>
        <p:nvSpPr>
          <p:cNvPr id="27651" name="CustomShape 3">
            <a:extLst>
              <a:ext uri="{FF2B5EF4-FFF2-40B4-BE49-F238E27FC236}">
                <a16:creationId xmlns:a16="http://schemas.microsoft.com/office/drawing/2014/main" id="{2C1CB497-3ABB-405E-97D8-71CD3DF0DA26}"/>
              </a:ext>
            </a:extLst>
          </p:cNvPr>
          <p:cNvSpPr>
            <a:spLocks noChangeArrowheads="1"/>
          </p:cNvSpPr>
          <p:nvPr/>
        </p:nvSpPr>
        <p:spPr bwMode="auto">
          <a:xfrm>
            <a:off x="2700040" y="4440637"/>
            <a:ext cx="707548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IEEE 802.11 WG Session</a:t>
            </a:r>
            <a:endParaRPr lang="en-US" altLang="en-US" dirty="0">
              <a:solidFill>
                <a:srgbClr val="000000"/>
              </a:solidFill>
              <a:latin typeface="Arial" panose="020B0604020202020204" pitchFamily="34" charset="0"/>
              <a:cs typeface="DejaVu Sans" charset="0"/>
            </a:endParaRPr>
          </a:p>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Last updated, March 12</a:t>
            </a:r>
            <a:r>
              <a:rPr lang="en-US" altLang="en-US" sz="3200" baseline="30000" dirty="0">
                <a:solidFill>
                  <a:srgbClr val="FF0000"/>
                </a:solidFill>
                <a:latin typeface="Arial" panose="020B0604020202020204" pitchFamily="34" charset="0"/>
                <a:cs typeface="DejaVu Sans" charset="0"/>
              </a:rPr>
              <a:t>th</a:t>
            </a:r>
            <a:r>
              <a:rPr lang="en-US" altLang="en-US" sz="3200" dirty="0">
                <a:solidFill>
                  <a:srgbClr val="FF0000"/>
                </a:solidFill>
                <a:latin typeface="Arial" panose="020B0604020202020204" pitchFamily="34" charset="0"/>
                <a:cs typeface="DejaVu Sans" charset="0"/>
              </a:rPr>
              <a:t>, 2023</a:t>
            </a: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p:txBody>
      </p:sp>
      <p:sp>
        <p:nvSpPr>
          <p:cNvPr id="27652" name="Slide Number Placeholder 5">
            <a:extLst>
              <a:ext uri="{FF2B5EF4-FFF2-40B4-BE49-F238E27FC236}">
                <a16:creationId xmlns:a16="http://schemas.microsoft.com/office/drawing/2014/main" id="{CBC8A160-1FCC-4AA1-B75F-F3F43E21D8D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7E058653-7DF3-468D-8C0D-884DEBD6395A}" type="slidenum">
              <a:rPr lang="en-US" altLang="en-US" sz="1200" b="0"/>
              <a:pPr algn="ctr">
                <a:spcBef>
                  <a:spcPct val="0"/>
                </a:spcBef>
                <a:buFontTx/>
                <a:buNone/>
              </a:pPr>
              <a:t>2</a:t>
            </a:fld>
            <a:endParaRPr lang="en-US" altLang="en-US" sz="1200" b="0"/>
          </a:p>
        </p:txBody>
      </p:sp>
      <p:sp>
        <p:nvSpPr>
          <p:cNvPr id="9" name="Rectangle 4">
            <a:extLst>
              <a:ext uri="{FF2B5EF4-FFF2-40B4-BE49-F238E27FC236}">
                <a16:creationId xmlns:a16="http://schemas.microsoft.com/office/drawing/2014/main" id="{0AC556DF-A01B-4C3A-7F65-E63FD4806098}"/>
              </a:ext>
            </a:extLst>
          </p:cNvPr>
          <p:cNvSpPr txBox="1">
            <a:spLocks noChangeArrowheads="1"/>
          </p:cNvSpPr>
          <p:nvPr/>
        </p:nvSpPr>
        <p:spPr>
          <a:xfrm>
            <a:off x="839416" y="260648"/>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March 2023</a:t>
            </a:r>
          </a:p>
        </p:txBody>
      </p:sp>
      <p:sp>
        <p:nvSpPr>
          <p:cNvPr id="10" name="Rectangle 5">
            <a:extLst>
              <a:ext uri="{FF2B5EF4-FFF2-40B4-BE49-F238E27FC236}">
                <a16:creationId xmlns:a16="http://schemas.microsoft.com/office/drawing/2014/main" id="{8FF11B72-2A86-8315-44F0-926EFEF2E01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81BD0D29-7FC9-4F1E-8E27-39A2D865F24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C7BE6B4-C588-4AC6-B4E5-3011835AA5E3}"/>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60420" name="Rectangle 2">
            <a:extLst>
              <a:ext uri="{FF2B5EF4-FFF2-40B4-BE49-F238E27FC236}">
                <a16:creationId xmlns:a16="http://schemas.microsoft.com/office/drawing/2014/main" id="{CB25818C-A16D-4909-BD9F-FEE8EAA9EF17}"/>
              </a:ext>
            </a:extLst>
          </p:cNvPr>
          <p:cNvSpPr>
            <a:spLocks noGrp="1" noChangeArrowheads="1"/>
          </p:cNvSpPr>
          <p:nvPr>
            <p:ph type="title"/>
          </p:nvPr>
        </p:nvSpPr>
        <p:spPr>
          <a:xfrm>
            <a:off x="2108172" y="850845"/>
            <a:ext cx="7886700" cy="654050"/>
          </a:xfrm>
        </p:spPr>
        <p:txBody>
          <a:bodyPr/>
          <a:lstStyle/>
          <a:p>
            <a:r>
              <a:rPr lang="en-US" altLang="en-US" dirty="0"/>
              <a:t>IEEE Standards Development: Consensus process</a:t>
            </a:r>
          </a:p>
        </p:txBody>
      </p:sp>
      <p:sp>
        <p:nvSpPr>
          <p:cNvPr id="60421" name="Rectangle 3">
            <a:extLst>
              <a:ext uri="{FF2B5EF4-FFF2-40B4-BE49-F238E27FC236}">
                <a16:creationId xmlns:a16="http://schemas.microsoft.com/office/drawing/2014/main" id="{39258634-0521-4C79-B77F-FA28A8A0D0DE}"/>
              </a:ext>
            </a:extLst>
          </p:cNvPr>
          <p:cNvSpPr>
            <a:spLocks noGrp="1" noChangeArrowheads="1"/>
          </p:cNvSpPr>
          <p:nvPr>
            <p:ph type="body" idx="4294967295"/>
          </p:nvPr>
        </p:nvSpPr>
        <p:spPr>
          <a:xfrm>
            <a:off x="839416" y="2060848"/>
            <a:ext cx="8928992" cy="4084364"/>
          </a:xfrm>
        </p:spPr>
        <p:txBody>
          <a:bodyPr vert="horz" wrap="square" lIns="90488" tIns="44450" rIns="90488" bIns="44450" numCol="1" anchor="t" anchorCtr="0" compatLnSpc="1">
            <a:prstTxWarp prst="textNoShape">
              <a:avLst/>
            </a:prstTxWarp>
          </a:bodyPr>
          <a:lstStyle/>
          <a:p>
            <a:pPr eaLnBrk="1" hangingPunct="1">
              <a:lnSpc>
                <a:spcPct val="80000"/>
              </a:lnSpc>
            </a:pPr>
            <a:r>
              <a:rPr lang="en-US" altLang="en-US" dirty="0">
                <a:ea typeface="MS PGothic" panose="020B0600070205080204" pitchFamily="34" charset="-128"/>
              </a:rPr>
              <a:t>Consensus is determined through a ballot</a:t>
            </a:r>
          </a:p>
          <a:p>
            <a:pPr eaLnBrk="1" hangingPunct="1">
              <a:lnSpc>
                <a:spcPct val="80000"/>
              </a:lnSpc>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Interested individuals are invited to ballot on draft standards</a:t>
            </a:r>
          </a:p>
          <a:p>
            <a:pPr>
              <a:lnSpc>
                <a:spcPct val="80000"/>
              </a:lnSpc>
              <a:spcAft>
                <a:spcPts val="600"/>
              </a:spcAft>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A ballot group receives document, reviews it, and votes/comments on it</a:t>
            </a:r>
          </a:p>
          <a:p>
            <a:pPr lvl="1" eaLnBrk="1" hangingPunct="1">
              <a:lnSpc>
                <a:spcPct val="80000"/>
              </a:lnSpc>
            </a:pPr>
            <a:r>
              <a:rPr lang="en-US" altLang="en-US" sz="2400" dirty="0">
                <a:ea typeface="MS PGothic" panose="020B0600070205080204" pitchFamily="34" charset="-128"/>
              </a:rPr>
              <a:t>Vote yes (approve), no (disapprove), abstain</a:t>
            </a:r>
          </a:p>
          <a:p>
            <a:pPr lvl="1">
              <a:lnSpc>
                <a:spcPct val="80000"/>
              </a:lnSpc>
              <a:spcAft>
                <a:spcPts val="600"/>
              </a:spcAft>
            </a:pPr>
            <a:r>
              <a:rPr lang="en-US" altLang="en-US" sz="2400" dirty="0">
                <a:ea typeface="MS PGothic" panose="020B0600070205080204" pitchFamily="34" charset="-128"/>
              </a:rPr>
              <a:t>Can offer comments on document as well</a:t>
            </a:r>
          </a:p>
          <a:p>
            <a:pPr eaLnBrk="1" hangingPunct="1">
              <a:lnSpc>
                <a:spcPct val="80000"/>
              </a:lnSpc>
            </a:pPr>
            <a:r>
              <a:rPr lang="en-US" altLang="en-US" dirty="0">
                <a:ea typeface="MS PGothic" panose="020B0600070205080204" pitchFamily="34" charset="-128"/>
              </a:rPr>
              <a:t>Ultimate approval of standard is granted by the IEEE-SA Standards Board</a:t>
            </a:r>
          </a:p>
          <a:p>
            <a:pPr eaLnBrk="1" hangingPunct="1">
              <a:lnSpc>
                <a:spcPct val="80000"/>
              </a:lnSpc>
            </a:pPr>
            <a:endParaRPr lang="en-US" altLang="en-US" dirty="0">
              <a:ea typeface="MS PGothic" panose="020B0600070205080204" pitchFamily="34" charset="-128"/>
            </a:endParaRPr>
          </a:p>
        </p:txBody>
      </p:sp>
      <p:pic>
        <p:nvPicPr>
          <p:cNvPr id="60422" name="Picture 4" descr="C:\Documents and Settings\jsteinha\Local Settings\Temporary Internet Files\Content.IE5\JN5466UE\MCj03046870000[1].wmf">
            <a:extLst>
              <a:ext uri="{FF2B5EF4-FFF2-40B4-BE49-F238E27FC236}">
                <a16:creationId xmlns:a16="http://schemas.microsoft.com/office/drawing/2014/main" id="{82A26496-EFCA-4E06-AEA2-A422A07DDA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24392" y="1828800"/>
            <a:ext cx="160655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3" name="Rectangle 6">
            <a:extLst>
              <a:ext uri="{FF2B5EF4-FFF2-40B4-BE49-F238E27FC236}">
                <a16:creationId xmlns:a16="http://schemas.microsoft.com/office/drawing/2014/main" id="{3FF07659-9FD0-47A2-BFD0-96005A68AD43}"/>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5D86F73A-8C1B-4AD3-A157-BDDAAD7B85B7}" type="slidenum">
              <a:rPr lang="en-US" altLang="en-US" sz="1200" b="0"/>
              <a:pPr>
                <a:spcBef>
                  <a:spcPct val="0"/>
                </a:spcBef>
                <a:buFontTx/>
                <a:buNone/>
              </a:pPr>
              <a:t>20</a:t>
            </a:fld>
            <a:endParaRPr lang="en-US" altLang="en-US" sz="1200" b="0" dirty="0"/>
          </a:p>
        </p:txBody>
      </p:sp>
      <p:sp>
        <p:nvSpPr>
          <p:cNvPr id="3" name="Date Placeholder 2">
            <a:extLst>
              <a:ext uri="{FF2B5EF4-FFF2-40B4-BE49-F238E27FC236}">
                <a16:creationId xmlns:a16="http://schemas.microsoft.com/office/drawing/2014/main" id="{AAA1AEAD-E795-4DEB-94C3-359243C815E8}"/>
              </a:ext>
            </a:extLst>
          </p:cNvPr>
          <p:cNvSpPr>
            <a:spLocks noGrp="1"/>
          </p:cNvSpPr>
          <p:nvPr>
            <p:ph type="dt" sz="half" idx="11"/>
          </p:nvPr>
        </p:nvSpPr>
        <p:spPr/>
        <p:txBody>
          <a:bodyPr/>
          <a:lstStyle/>
          <a:p>
            <a:pPr>
              <a:defRPr/>
            </a:pPr>
            <a:r>
              <a:rPr lang="en-US"/>
              <a:t>March 2023</a:t>
            </a:r>
            <a:endParaRPr lang="en-US" dirty="0"/>
          </a:p>
        </p:txBody>
      </p:sp>
      <p:sp>
        <p:nvSpPr>
          <p:cNvPr id="11" name="Rectangle 5">
            <a:extLst>
              <a:ext uri="{FF2B5EF4-FFF2-40B4-BE49-F238E27FC236}">
                <a16:creationId xmlns:a16="http://schemas.microsoft.com/office/drawing/2014/main" id="{5A960374-3360-F384-CDEF-922E539D3C51}"/>
              </a:ext>
            </a:extLst>
          </p:cNvPr>
          <p:cNvSpPr txBox="1">
            <a:spLocks noChangeArrowheads="1"/>
          </p:cNvSpPr>
          <p:nvPr/>
        </p:nvSpPr>
        <p:spPr>
          <a:xfrm>
            <a:off x="7985611"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27C7C776-8B13-CFEB-0180-59517FBA7FD8}"/>
              </a:ext>
            </a:extLst>
          </p:cNvPr>
          <p:cNvSpPr>
            <a:spLocks noGrp="1"/>
          </p:cNvSpPr>
          <p:nvPr>
            <p:ph type="sldNum" sz="quarter" idx="10"/>
          </p:nvPr>
        </p:nvSpPr>
        <p:spPr/>
        <p:txBody>
          <a:bodyPr/>
          <a:lstStyle/>
          <a:p>
            <a:pPr>
              <a:defRPr/>
            </a:pPr>
            <a:fld id="{CFD03B40-539B-4A0F-9B7D-FB8982A8DD9C}" type="slidenum">
              <a:rPr lang="en-US" smtClean="0"/>
              <a:pPr>
                <a:defRPr/>
              </a:pPr>
              <a:t>20</a:t>
            </a:fld>
            <a:endParaRPr lang="en-US"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6">
            <a:extLst>
              <a:ext uri="{FF2B5EF4-FFF2-40B4-BE49-F238E27FC236}">
                <a16:creationId xmlns:a16="http://schemas.microsoft.com/office/drawing/2014/main" id="{C6432867-7A7C-41E4-8E97-0563F377FC4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07BA25D-0716-41A0-AF49-EC91C60DA4DD}" type="slidenum">
              <a:rPr lang="en-US" altLang="en-US" sz="1200" b="0"/>
              <a:pPr>
                <a:spcBef>
                  <a:spcPct val="0"/>
                </a:spcBef>
                <a:buFontTx/>
                <a:buNone/>
              </a:pPr>
              <a:t>21</a:t>
            </a:fld>
            <a:endParaRPr lang="en-US" altLang="en-US" sz="1200" b="0"/>
          </a:p>
        </p:txBody>
      </p:sp>
      <p:sp>
        <p:nvSpPr>
          <p:cNvPr id="64515" name="Title 1">
            <a:extLst>
              <a:ext uri="{FF2B5EF4-FFF2-40B4-BE49-F238E27FC236}">
                <a16:creationId xmlns:a16="http://schemas.microsoft.com/office/drawing/2014/main" id="{BFDBFF7D-A4F2-475C-A0E5-BC871CF40799}"/>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Policy</a:t>
            </a:r>
            <a:endParaRPr lang="en-US" altLang="en-US" sz="4400" dirty="0">
              <a:latin typeface="Arial" panose="020B0604020202020204" pitchFamily="34" charset="0"/>
              <a:cs typeface="Arial" panose="020B0604020202020204" pitchFamily="34" charset="0"/>
            </a:endParaRPr>
          </a:p>
        </p:txBody>
      </p:sp>
      <p:sp>
        <p:nvSpPr>
          <p:cNvPr id="64516" name="Rectangle 5">
            <a:extLst>
              <a:ext uri="{FF2B5EF4-FFF2-40B4-BE49-F238E27FC236}">
                <a16:creationId xmlns:a16="http://schemas.microsoft.com/office/drawing/2014/main" id="{E75182C9-56F8-4DC4-AD50-2EDBACC238F1}"/>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E8A5BA28-83C7-4B4D-95B4-B23F3A8F338B}"/>
              </a:ext>
            </a:extLst>
          </p:cNvPr>
          <p:cNvSpPr>
            <a:spLocks noGrp="1"/>
          </p:cNvSpPr>
          <p:nvPr>
            <p:ph type="dt" idx="10"/>
          </p:nvPr>
        </p:nvSpPr>
        <p:spPr/>
        <p:txBody>
          <a:bodyPr/>
          <a:lstStyle/>
          <a:p>
            <a:r>
              <a:rPr lang="en-US"/>
              <a:t>March 2023</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6">
            <a:extLst>
              <a:ext uri="{FF2B5EF4-FFF2-40B4-BE49-F238E27FC236}">
                <a16:creationId xmlns:a16="http://schemas.microsoft.com/office/drawing/2014/main" id="{2D63F2AB-28E2-4B45-873F-BE2C34EE58C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6B87B96-BFDA-4CFD-B8A2-D4C719CB4C4C}" type="slidenum">
              <a:rPr lang="en-US" altLang="en-US" sz="1200" b="0"/>
              <a:pPr>
                <a:spcBef>
                  <a:spcPct val="0"/>
                </a:spcBef>
                <a:buFontTx/>
                <a:buNone/>
              </a:pPr>
              <a:t>22</a:t>
            </a:fld>
            <a:endParaRPr lang="en-US" altLang="en-US" sz="1200" b="0"/>
          </a:p>
        </p:txBody>
      </p:sp>
      <p:sp>
        <p:nvSpPr>
          <p:cNvPr id="66563" name="Rectangle 2">
            <a:extLst>
              <a:ext uri="{FF2B5EF4-FFF2-40B4-BE49-F238E27FC236}">
                <a16:creationId xmlns:a16="http://schemas.microsoft.com/office/drawing/2014/main" id="{4A57EA23-F954-413F-8A2B-0B35A2C68705}"/>
              </a:ext>
            </a:extLst>
          </p:cNvPr>
          <p:cNvSpPr>
            <a:spLocks noGrp="1" noChangeArrowheads="1"/>
          </p:cNvSpPr>
          <p:nvPr>
            <p:ph type="title" idx="4294967295"/>
          </p:nvPr>
        </p:nvSpPr>
        <p:spPr>
          <a:xfrm>
            <a:off x="1916642" y="724447"/>
            <a:ext cx="8458200" cy="609600"/>
          </a:xfrm>
          <a:noFill/>
        </p:spPr>
        <p:txBody>
          <a:bodyPr vert="horz" wrap="square" lIns="90488" tIns="44450" rIns="90488" bIns="44450" numCol="1" anchor="ctr" anchorCtr="0" compatLnSpc="1">
            <a:prstTxWarp prst="textNoShape">
              <a:avLst/>
            </a:prstTxWarp>
          </a:bodyPr>
          <a:lstStyle/>
          <a:p>
            <a:r>
              <a:rPr lang="en-US" altLang="en-US" dirty="0">
                <a:solidFill>
                  <a:schemeClr val="tx1"/>
                </a:solidFill>
              </a:rPr>
              <a:t>Guiding Principles of the  Standards Process</a:t>
            </a:r>
          </a:p>
        </p:txBody>
      </p:sp>
      <p:sp>
        <p:nvSpPr>
          <p:cNvPr id="66564" name="Rectangle 3">
            <a:extLst>
              <a:ext uri="{FF2B5EF4-FFF2-40B4-BE49-F238E27FC236}">
                <a16:creationId xmlns:a16="http://schemas.microsoft.com/office/drawing/2014/main" id="{38C2B0AB-7856-4764-9022-7451F193BDF0}"/>
              </a:ext>
            </a:extLst>
          </p:cNvPr>
          <p:cNvSpPr>
            <a:spLocks noGrp="1" noChangeArrowheads="1"/>
          </p:cNvSpPr>
          <p:nvPr>
            <p:ph type="body" idx="4294967295"/>
          </p:nvPr>
        </p:nvSpPr>
        <p:spPr>
          <a:xfrm>
            <a:off x="1235460" y="1556792"/>
            <a:ext cx="9721080" cy="4800600"/>
          </a:xfrm>
          <a:noFill/>
        </p:spPr>
        <p:txBody>
          <a:bodyPr vert="horz" wrap="square" lIns="90488" tIns="44450" rIns="90488" bIns="44450" numCol="1" anchor="t" anchorCtr="0" compatLnSpc="1">
            <a:prstTxWarp prst="textNoShape">
              <a:avLst/>
            </a:prstTxWarp>
          </a:bodyPr>
          <a:lstStyle/>
          <a:p>
            <a:pPr>
              <a:spcBef>
                <a:spcPct val="45000"/>
              </a:spcBef>
              <a:buFontTx/>
              <a:buNone/>
            </a:pPr>
            <a:r>
              <a:rPr lang="en-US" altLang="en-US" dirty="0"/>
              <a:t>Due Process</a:t>
            </a:r>
          </a:p>
          <a:p>
            <a:pPr>
              <a:spcBef>
                <a:spcPct val="45000"/>
              </a:spcBef>
            </a:pPr>
            <a:r>
              <a:rPr lang="en-US" altLang="en-US" b="0" dirty="0"/>
              <a:t>Develop, publish and follow procedures</a:t>
            </a:r>
          </a:p>
          <a:p>
            <a:pPr>
              <a:spcBef>
                <a:spcPct val="45000"/>
              </a:spcBef>
              <a:buFontTx/>
              <a:buNone/>
            </a:pPr>
            <a:r>
              <a:rPr lang="en-US" altLang="en-US" dirty="0"/>
              <a:t>Openness</a:t>
            </a:r>
          </a:p>
          <a:p>
            <a:pPr>
              <a:spcBef>
                <a:spcPct val="45000"/>
              </a:spcBef>
            </a:pPr>
            <a:r>
              <a:rPr lang="en-US" altLang="en-US" b="0" dirty="0"/>
              <a:t>All materially interested parties have access to the process and information</a:t>
            </a:r>
          </a:p>
          <a:p>
            <a:pPr>
              <a:spcBef>
                <a:spcPct val="45000"/>
              </a:spcBef>
              <a:buFontTx/>
              <a:buNone/>
            </a:pPr>
            <a:r>
              <a:rPr lang="en-US" altLang="en-US" dirty="0"/>
              <a:t>Consensus</a:t>
            </a:r>
          </a:p>
          <a:p>
            <a:pPr>
              <a:spcBef>
                <a:spcPct val="45000"/>
              </a:spcBef>
            </a:pPr>
            <a:r>
              <a:rPr lang="en-US" altLang="en-US" b="0" dirty="0"/>
              <a:t>Goal is agreement among the majority. For technical matters this means 75%</a:t>
            </a:r>
          </a:p>
          <a:p>
            <a:pPr>
              <a:spcBef>
                <a:spcPct val="45000"/>
              </a:spcBef>
              <a:buFontTx/>
              <a:buNone/>
            </a:pPr>
            <a:r>
              <a:rPr lang="en-US" altLang="en-US" dirty="0"/>
              <a:t>Balance</a:t>
            </a:r>
          </a:p>
          <a:p>
            <a:pPr>
              <a:spcBef>
                <a:spcPct val="45000"/>
              </a:spcBef>
            </a:pPr>
            <a:r>
              <a:rPr lang="en-US" altLang="en-US" b="0" dirty="0"/>
              <a:t>Representation from members of all materially interested parties</a:t>
            </a:r>
            <a:endParaRPr lang="en-US" altLang="en-US" b="0" u="sng" dirty="0"/>
          </a:p>
        </p:txBody>
      </p:sp>
      <p:sp>
        <p:nvSpPr>
          <p:cNvPr id="66565" name="Rectangle 5">
            <a:extLst>
              <a:ext uri="{FF2B5EF4-FFF2-40B4-BE49-F238E27FC236}">
                <a16:creationId xmlns:a16="http://schemas.microsoft.com/office/drawing/2014/main" id="{998DD166-30C2-432D-B931-732A31DC447B}"/>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3D363A74-A854-4B00-ABA3-0BA36A90D404}"/>
              </a:ext>
            </a:extLst>
          </p:cNvPr>
          <p:cNvSpPr>
            <a:spLocks noGrp="1"/>
          </p:cNvSpPr>
          <p:nvPr>
            <p:ph type="dt" idx="10"/>
          </p:nvPr>
        </p:nvSpPr>
        <p:spPr/>
        <p:txBody>
          <a:bodyPr/>
          <a:lstStyle/>
          <a:p>
            <a:r>
              <a:rPr lang="en-US"/>
              <a:t>March 2023</a:t>
            </a:r>
            <a:endParaRPr lang="en-GB"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6">
            <a:extLst>
              <a:ext uri="{FF2B5EF4-FFF2-40B4-BE49-F238E27FC236}">
                <a16:creationId xmlns:a16="http://schemas.microsoft.com/office/drawing/2014/main" id="{A45B4F5E-AC9E-4CC9-9E50-8109B1D22101}"/>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451333D-0617-4EAC-95B2-49965A3E7AD2}" type="slidenum">
              <a:rPr lang="en-US" altLang="en-US" sz="1200" b="0"/>
              <a:pPr>
                <a:spcBef>
                  <a:spcPct val="0"/>
                </a:spcBef>
                <a:buFontTx/>
                <a:buNone/>
              </a:pPr>
              <a:t>23</a:t>
            </a:fld>
            <a:endParaRPr lang="en-US" altLang="en-US" sz="1200" b="0"/>
          </a:p>
        </p:txBody>
      </p:sp>
      <p:sp>
        <p:nvSpPr>
          <p:cNvPr id="68611" name="Title 1">
            <a:extLst>
              <a:ext uri="{FF2B5EF4-FFF2-40B4-BE49-F238E27FC236}">
                <a16:creationId xmlns:a16="http://schemas.microsoft.com/office/drawing/2014/main" id="{2DD94DEF-02FD-467B-BF0E-83C39F551028}"/>
              </a:ext>
            </a:extLst>
          </p:cNvPr>
          <p:cNvSpPr>
            <a:spLocks noGrp="1" noChangeArrowheads="1"/>
          </p:cNvSpPr>
          <p:nvPr>
            <p:ph type="title"/>
          </p:nvPr>
        </p:nvSpPr>
        <p:spPr/>
        <p:txBody>
          <a:bodyPr/>
          <a:lstStyle/>
          <a:p>
            <a:r>
              <a:rPr lang="en-GB" altLang="en-US"/>
              <a:t>Policies and Procedures - Intro</a:t>
            </a:r>
            <a:endParaRPr lang="en-US" altLang="en-US"/>
          </a:p>
        </p:txBody>
      </p:sp>
      <p:sp>
        <p:nvSpPr>
          <p:cNvPr id="68612" name="Content Placeholder 2">
            <a:extLst>
              <a:ext uri="{FF2B5EF4-FFF2-40B4-BE49-F238E27FC236}">
                <a16:creationId xmlns:a16="http://schemas.microsoft.com/office/drawing/2014/main" id="{C4CDE3C9-2A16-4557-8718-5BD93E409220}"/>
              </a:ext>
            </a:extLst>
          </p:cNvPr>
          <p:cNvSpPr>
            <a:spLocks noGrp="1" noChangeArrowheads="1"/>
          </p:cNvSpPr>
          <p:nvPr>
            <p:ph idx="1"/>
          </p:nvPr>
        </p:nvSpPr>
        <p:spPr>
          <a:xfrm>
            <a:off x="1055439" y="1676400"/>
            <a:ext cx="10220045" cy="4648200"/>
          </a:xfrm>
        </p:spPr>
        <p:txBody>
          <a:bodyPr/>
          <a:lstStyle/>
          <a:p>
            <a:r>
              <a:rPr lang="en-GB" altLang="en-US" b="0" dirty="0"/>
              <a:t>The operation of the 802.11 working group (WG11) is governed by a number of documents (next slide).</a:t>
            </a:r>
          </a:p>
          <a:p>
            <a:endParaRPr lang="en-GB" altLang="en-US" b="0" dirty="0"/>
          </a:p>
          <a:p>
            <a:r>
              <a:rPr lang="en-GB" altLang="en-US" b="0" dirty="0"/>
              <a:t>Matters of procedure in 802.11 (where not described by one of the higher documents in the hierarchy) are decided by the WG11 chair.  These WG11 procedures are described in the </a:t>
            </a:r>
            <a:r>
              <a:rPr lang="en-GB" altLang="en-US" b="0" dirty="0">
                <a:hlinkClick r:id="rId3"/>
              </a:rPr>
              <a:t>WG11 operations manual</a:t>
            </a:r>
            <a:r>
              <a:rPr lang="en-GB" altLang="en-US" b="0" dirty="0"/>
              <a:t>.</a:t>
            </a:r>
          </a:p>
          <a:p>
            <a:endParaRPr lang="en-GB" altLang="en-US" b="0" dirty="0"/>
          </a:p>
          <a:p>
            <a:r>
              <a:rPr lang="en-GB" altLang="en-US" b="0" dirty="0"/>
              <a:t>If you are new to standards development or new to WG11, </a:t>
            </a:r>
            <a:r>
              <a:rPr lang="en-GB" altLang="en-US" b="0" i="1" dirty="0"/>
              <a:t>do not despair</a:t>
            </a:r>
            <a:r>
              <a:rPr lang="en-GB" altLang="en-US" b="0" dirty="0"/>
              <a:t>!   Day to day rules can be learned by observing and participating in the WG.   If you are unsure about the operation of some procedure in WG11,  speak to one of the WG officers or the officers of its subgroups. </a:t>
            </a:r>
          </a:p>
        </p:txBody>
      </p:sp>
      <p:sp>
        <p:nvSpPr>
          <p:cNvPr id="68613" name="Rectangle 5">
            <a:extLst>
              <a:ext uri="{FF2B5EF4-FFF2-40B4-BE49-F238E27FC236}">
                <a16:creationId xmlns:a16="http://schemas.microsoft.com/office/drawing/2014/main" id="{FA83825A-C6B0-498B-A93C-C017B0853CE2}"/>
              </a:ext>
            </a:extLst>
          </p:cNvPr>
          <p:cNvSpPr>
            <a:spLocks noGrp="1" noChangeArrowheads="1"/>
          </p:cNvSpPr>
          <p:nvPr>
            <p:ph type="ftr" sz="quarter" idx="11"/>
          </p:nvPr>
        </p:nvSpPr>
        <p:spPr>
          <a:xfrm>
            <a:off x="7968208" y="6483353"/>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4689235F-48FE-404B-AFB6-EDDEE1F05F80}"/>
              </a:ext>
            </a:extLst>
          </p:cNvPr>
          <p:cNvSpPr>
            <a:spLocks noGrp="1"/>
          </p:cNvSpPr>
          <p:nvPr>
            <p:ph type="dt" idx="10"/>
          </p:nvPr>
        </p:nvSpPr>
        <p:spPr/>
        <p:txBody>
          <a:bodyPr/>
          <a:lstStyle/>
          <a:p>
            <a:r>
              <a:rPr lang="en-US"/>
              <a:t>March 2023</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D4EA22FF-37C4-4AB2-BF97-D286680135A9}"/>
              </a:ext>
            </a:extLst>
          </p:cNvPr>
          <p:cNvSpPr>
            <a:spLocks noGrp="1" noChangeArrowheads="1"/>
          </p:cNvSpPr>
          <p:nvPr>
            <p:ph type="title"/>
          </p:nvPr>
        </p:nvSpPr>
        <p:spPr>
          <a:xfrm>
            <a:off x="2209800" y="685800"/>
            <a:ext cx="7772400" cy="685800"/>
          </a:xfrm>
        </p:spPr>
        <p:txBody>
          <a:bodyPr/>
          <a:lstStyle/>
          <a:p>
            <a:r>
              <a:rPr lang="en-US" altLang="en-US"/>
              <a:t>IEEE-SA policy documents</a:t>
            </a:r>
          </a:p>
        </p:txBody>
      </p:sp>
      <p:sp>
        <p:nvSpPr>
          <p:cNvPr id="70659" name="Content Placeholder 2">
            <a:extLst>
              <a:ext uri="{FF2B5EF4-FFF2-40B4-BE49-F238E27FC236}">
                <a16:creationId xmlns:a16="http://schemas.microsoft.com/office/drawing/2014/main" id="{F7EEA15A-6ED1-422F-88FD-9E02F88CFC6D}"/>
              </a:ext>
            </a:extLst>
          </p:cNvPr>
          <p:cNvSpPr>
            <a:spLocks noGrp="1" noChangeArrowheads="1"/>
          </p:cNvSpPr>
          <p:nvPr>
            <p:ph idx="1"/>
          </p:nvPr>
        </p:nvSpPr>
        <p:spPr>
          <a:xfrm>
            <a:off x="915458" y="1276351"/>
            <a:ext cx="10460567" cy="5104977"/>
          </a:xfrm>
        </p:spPr>
        <p:txBody>
          <a:bodyPr/>
          <a:lstStyle/>
          <a:p>
            <a:r>
              <a:rPr lang="en-US" altLang="en-US" sz="1800" dirty="0"/>
              <a:t>IEEE Code of Ethics</a:t>
            </a:r>
          </a:p>
          <a:p>
            <a:pPr lvl="1"/>
            <a:r>
              <a:rPr lang="en-US" altLang="en-US" sz="1800" dirty="0">
                <a:hlinkClick r:id="rId3"/>
              </a:rPr>
              <a:t>http://www.ieee.org/about/corporate/governance/p7-8.html</a:t>
            </a:r>
            <a:r>
              <a:rPr lang="en-US" altLang="en-US" sz="1800" dirty="0"/>
              <a:t> </a:t>
            </a:r>
          </a:p>
          <a:p>
            <a:pPr lvl="1"/>
            <a:endParaRPr lang="en-US" altLang="en-US" sz="1800" dirty="0"/>
          </a:p>
          <a:p>
            <a:r>
              <a:rPr lang="en-US" altLang="en-US" sz="1800" dirty="0"/>
              <a:t>IEEE Standards Association (IEEE-SA) Affiliation FAQ</a:t>
            </a:r>
          </a:p>
          <a:p>
            <a:pPr lvl="1"/>
            <a:r>
              <a:rPr lang="en-US" altLang="en-US" sz="1800" dirty="0">
                <a:hlinkClick r:id="rId4"/>
              </a:rPr>
              <a:t>http://standards.ieee.org/faqs/affiliation.html</a:t>
            </a:r>
            <a:r>
              <a:rPr lang="en-US" altLang="en-US" sz="1800" dirty="0"/>
              <a:t> </a:t>
            </a:r>
          </a:p>
          <a:p>
            <a:pPr lvl="1"/>
            <a:endParaRPr lang="en-US" altLang="en-US" sz="1800" dirty="0"/>
          </a:p>
          <a:p>
            <a:r>
              <a:rPr lang="en-US" altLang="en-US" sz="1800" dirty="0"/>
              <a:t>Antitrust and Competition Policy</a:t>
            </a:r>
          </a:p>
          <a:p>
            <a:pPr lvl="1"/>
            <a:r>
              <a:rPr lang="en-US" altLang="en-US" sz="1800" dirty="0">
                <a:hlinkClick r:id="rId5"/>
              </a:rPr>
              <a:t>http://standards.ieee.org/resources/antitrust-guidelines.pdf</a:t>
            </a:r>
            <a:r>
              <a:rPr lang="en-US" altLang="en-US" sz="1800" dirty="0"/>
              <a:t>  </a:t>
            </a:r>
          </a:p>
          <a:p>
            <a:pPr lvl="1"/>
            <a:endParaRPr lang="en-US" altLang="en-US" sz="1800" dirty="0">
              <a:hlinkClick r:id="rId6"/>
            </a:endParaRPr>
          </a:p>
          <a:p>
            <a:r>
              <a:rPr lang="en-US" altLang="en-US" sz="1800" dirty="0"/>
              <a:t>Letter of Assurance Form</a:t>
            </a:r>
          </a:p>
          <a:p>
            <a:pPr lvl="1"/>
            <a:r>
              <a:rPr lang="en-US" altLang="en-US" sz="1800" dirty="0">
                <a:hlinkClick r:id="rId7"/>
              </a:rPr>
              <a:t>http://standards.ieee.org/develop/policies/bylaws/sect6-7.html#loa</a:t>
            </a:r>
            <a:r>
              <a:rPr lang="en-US" altLang="en-US" sz="1800" dirty="0"/>
              <a:t> </a:t>
            </a:r>
          </a:p>
          <a:p>
            <a:pPr lvl="1"/>
            <a:r>
              <a:rPr lang="en-US" altLang="en-US" sz="1800" dirty="0">
                <a:hlinkClick r:id="rId6"/>
              </a:rPr>
              <a:t>https://development.standards.ieee.org/myproject/Public//mytools/mob/loa.pdf</a:t>
            </a:r>
          </a:p>
          <a:p>
            <a:pPr lvl="1"/>
            <a:endParaRPr lang="en-US" altLang="en-US" sz="1800" dirty="0">
              <a:hlinkClick r:id="rId6"/>
            </a:endParaRPr>
          </a:p>
          <a:p>
            <a:r>
              <a:rPr lang="en-US" altLang="en-US" sz="1800" dirty="0"/>
              <a:t>IEEE-SA Patent Committee FAQ &amp; Patent slides</a:t>
            </a:r>
          </a:p>
          <a:p>
            <a:pPr lvl="1"/>
            <a:r>
              <a:rPr lang="en-US" altLang="en-US" sz="1800" dirty="0">
                <a:hlinkClick r:id="rId8"/>
              </a:rPr>
              <a:t>http://standards.ieee.org/board/pat/faq.pdf</a:t>
            </a:r>
            <a:r>
              <a:rPr lang="en-US" altLang="en-US" sz="1800" dirty="0"/>
              <a:t> and </a:t>
            </a:r>
            <a:r>
              <a:rPr lang="en-US" altLang="en-US" sz="1800" dirty="0">
                <a:hlinkClick r:id="rId6"/>
              </a:rPr>
              <a:t>http://standards.ieee.org/board/pat/pat-slideset.ppt</a:t>
            </a:r>
            <a:r>
              <a:rPr lang="en-US" altLang="en-US" sz="1800" dirty="0"/>
              <a:t> </a:t>
            </a:r>
          </a:p>
          <a:p>
            <a:pPr>
              <a:buFontTx/>
              <a:buNone/>
            </a:pPr>
            <a:endParaRPr lang="en-GB" altLang="en-US" sz="1200" dirty="0"/>
          </a:p>
        </p:txBody>
      </p:sp>
      <p:sp>
        <p:nvSpPr>
          <p:cNvPr id="70660" name="Footer Placeholder 4">
            <a:extLst>
              <a:ext uri="{FF2B5EF4-FFF2-40B4-BE49-F238E27FC236}">
                <a16:creationId xmlns:a16="http://schemas.microsoft.com/office/drawing/2014/main" id="{76991521-5B51-457A-9C8F-40A14B924E07}"/>
              </a:ext>
            </a:extLst>
          </p:cNvPr>
          <p:cNvSpPr>
            <a:spLocks noGrp="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0661" name="Slide Number Placeholder 5">
            <a:extLst>
              <a:ext uri="{FF2B5EF4-FFF2-40B4-BE49-F238E27FC236}">
                <a16:creationId xmlns:a16="http://schemas.microsoft.com/office/drawing/2014/main" id="{26A3362B-1EA8-47BC-A4DA-8687E932497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6FD2250-3382-46EA-8495-6166A87CBF33}" type="slidenum">
              <a:rPr lang="en-US" altLang="en-US" sz="1200" b="0"/>
              <a:pPr>
                <a:spcBef>
                  <a:spcPct val="0"/>
                </a:spcBef>
                <a:buFontTx/>
                <a:buNone/>
              </a:pPr>
              <a:t>24</a:t>
            </a:fld>
            <a:endParaRPr lang="en-US" altLang="en-US" sz="1200" b="0" dirty="0"/>
          </a:p>
        </p:txBody>
      </p:sp>
      <p:sp>
        <p:nvSpPr>
          <p:cNvPr id="2" name="Date Placeholder 1">
            <a:extLst>
              <a:ext uri="{FF2B5EF4-FFF2-40B4-BE49-F238E27FC236}">
                <a16:creationId xmlns:a16="http://schemas.microsoft.com/office/drawing/2014/main" id="{674246E7-1309-484F-A8EF-7CB056BC8676}"/>
              </a:ext>
            </a:extLst>
          </p:cNvPr>
          <p:cNvSpPr>
            <a:spLocks noGrp="1"/>
          </p:cNvSpPr>
          <p:nvPr>
            <p:ph type="dt" idx="10"/>
          </p:nvPr>
        </p:nvSpPr>
        <p:spPr/>
        <p:txBody>
          <a:bodyPr/>
          <a:lstStyle/>
          <a:p>
            <a:r>
              <a:rPr lang="en-US"/>
              <a:t>March 2023</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9118C8AC-492A-4844-8CC2-5AB194766B74}"/>
              </a:ext>
            </a:extLst>
          </p:cNvPr>
          <p:cNvSpPr>
            <a:spLocks noGrp="1" noChangeArrowheads="1"/>
          </p:cNvSpPr>
          <p:nvPr>
            <p:ph type="title"/>
          </p:nvPr>
        </p:nvSpPr>
        <p:spPr/>
        <p:txBody>
          <a:bodyPr/>
          <a:lstStyle/>
          <a:p>
            <a:r>
              <a:rPr lang="en-US" altLang="en-US"/>
              <a:t>Current IEEE-SA Rule documents</a:t>
            </a:r>
          </a:p>
        </p:txBody>
      </p:sp>
      <p:sp>
        <p:nvSpPr>
          <p:cNvPr id="72707" name="Content Placeholder 2">
            <a:extLst>
              <a:ext uri="{FF2B5EF4-FFF2-40B4-BE49-F238E27FC236}">
                <a16:creationId xmlns:a16="http://schemas.microsoft.com/office/drawing/2014/main" id="{2FFC494D-9CFD-453B-B3FE-7FF748ED12FE}"/>
              </a:ext>
            </a:extLst>
          </p:cNvPr>
          <p:cNvSpPr>
            <a:spLocks noGrp="1" noChangeArrowheads="1"/>
          </p:cNvSpPr>
          <p:nvPr>
            <p:ph idx="1"/>
          </p:nvPr>
        </p:nvSpPr>
        <p:spPr>
          <a:xfrm>
            <a:off x="983432" y="1600200"/>
            <a:ext cx="10441160" cy="4800600"/>
          </a:xfrm>
        </p:spPr>
        <p:txBody>
          <a:bodyPr/>
          <a:lstStyle/>
          <a:p>
            <a:endParaRPr lang="en-US" altLang="en-US" dirty="0"/>
          </a:p>
          <a:p>
            <a:r>
              <a:rPr lang="en-US" altLang="en-US" dirty="0"/>
              <a:t>The current version of the IEEE-SA Standards Board Bylaws is available at: </a:t>
            </a:r>
          </a:p>
          <a:p>
            <a:pPr lvl="1">
              <a:buFontTx/>
              <a:buNone/>
            </a:pPr>
            <a:r>
              <a:rPr lang="en-US" altLang="en-US" sz="1800" dirty="0">
                <a:hlinkClick r:id="rId3"/>
              </a:rPr>
              <a:t>https://standards.ieee.org/about/policies/bylaws</a:t>
            </a:r>
            <a:r>
              <a:rPr lang="en-US" altLang="en-US" sz="1800" dirty="0"/>
              <a:t>  (HTML version) </a:t>
            </a:r>
          </a:p>
          <a:p>
            <a:pPr lvl="1">
              <a:buFontTx/>
              <a:buNone/>
            </a:pPr>
            <a:r>
              <a:rPr lang="en-US" altLang="en-US" sz="1800" dirty="0">
                <a:hlinkClick r:id="rId4"/>
              </a:rPr>
              <a:t>https://standards.ieee.org/wp-content/uploads/import/documents/other/sb_bylaws.pdf</a:t>
            </a:r>
            <a:r>
              <a:rPr lang="en-US" altLang="en-US" sz="1800" dirty="0"/>
              <a:t> (PDF version)</a:t>
            </a:r>
            <a:r>
              <a:rPr lang="en-US" altLang="en-US" sz="1400" dirty="0"/>
              <a:t> </a:t>
            </a:r>
          </a:p>
          <a:p>
            <a:pPr>
              <a:buFontTx/>
              <a:buNone/>
            </a:pPr>
            <a:br>
              <a:rPr lang="en-US" altLang="en-US" sz="1600" dirty="0"/>
            </a:br>
            <a:endParaRPr lang="en-US" altLang="en-US" sz="1600" dirty="0"/>
          </a:p>
          <a:p>
            <a:r>
              <a:rPr lang="en-US" altLang="en-US" dirty="0"/>
              <a:t>The current version of the IEEE-SA Standards Board Operations Manual is available at: </a:t>
            </a:r>
          </a:p>
          <a:p>
            <a:pPr lvl="1">
              <a:buFontTx/>
              <a:buNone/>
            </a:pPr>
            <a:r>
              <a:rPr lang="en-US" altLang="en-US" sz="1800" dirty="0">
                <a:hlinkClick r:id="rId5"/>
              </a:rPr>
              <a:t>https://standards.ieee.org/about/policies/opman</a:t>
            </a:r>
            <a:r>
              <a:rPr lang="en-US" altLang="en-US" sz="1800" dirty="0"/>
              <a:t> (HTML version) </a:t>
            </a:r>
          </a:p>
          <a:p>
            <a:pPr lvl="1">
              <a:buFontTx/>
              <a:buNone/>
            </a:pPr>
            <a:r>
              <a:rPr lang="en-US" altLang="en-US" sz="1800" dirty="0">
                <a:hlinkClick r:id="rId6"/>
              </a:rPr>
              <a:t>https://standards.ieee.org/wp-content/uploads/import/documents/other/sb_om.pdf</a:t>
            </a:r>
            <a:r>
              <a:rPr lang="en-US" altLang="en-US" sz="1800" dirty="0"/>
              <a:t> (PDF version) </a:t>
            </a:r>
          </a:p>
          <a:p>
            <a:pPr>
              <a:buFontTx/>
              <a:buNone/>
            </a:pPr>
            <a:endParaRPr lang="en-GB" altLang="en-US" sz="1200" dirty="0"/>
          </a:p>
        </p:txBody>
      </p:sp>
      <p:sp>
        <p:nvSpPr>
          <p:cNvPr id="72708" name="Footer Placeholder 4">
            <a:extLst>
              <a:ext uri="{FF2B5EF4-FFF2-40B4-BE49-F238E27FC236}">
                <a16:creationId xmlns:a16="http://schemas.microsoft.com/office/drawing/2014/main" id="{5D137B30-4E63-4F78-B30F-0141DFF72B39}"/>
              </a:ext>
            </a:extLst>
          </p:cNvPr>
          <p:cNvSpPr>
            <a:spLocks noGrp="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2709" name="Slide Number Placeholder 5">
            <a:extLst>
              <a:ext uri="{FF2B5EF4-FFF2-40B4-BE49-F238E27FC236}">
                <a16:creationId xmlns:a16="http://schemas.microsoft.com/office/drawing/2014/main" id="{B7757B7E-3764-467F-B030-CA9EBB6B269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5165C04-158E-4CCE-9394-F2006493DB84}" type="slidenum">
              <a:rPr lang="en-US" altLang="en-US" sz="1200" b="0"/>
              <a:pPr>
                <a:spcBef>
                  <a:spcPct val="0"/>
                </a:spcBef>
                <a:buFontTx/>
                <a:buNone/>
              </a:pPr>
              <a:t>25</a:t>
            </a:fld>
            <a:endParaRPr lang="en-US" altLang="en-US" sz="1200" b="0"/>
          </a:p>
        </p:txBody>
      </p:sp>
      <p:sp>
        <p:nvSpPr>
          <p:cNvPr id="2" name="Date Placeholder 1">
            <a:extLst>
              <a:ext uri="{FF2B5EF4-FFF2-40B4-BE49-F238E27FC236}">
                <a16:creationId xmlns:a16="http://schemas.microsoft.com/office/drawing/2014/main" id="{90DE3FFD-BC46-451B-BD2A-EC96A97E6C17}"/>
              </a:ext>
            </a:extLst>
          </p:cNvPr>
          <p:cNvSpPr>
            <a:spLocks noGrp="1"/>
          </p:cNvSpPr>
          <p:nvPr>
            <p:ph type="dt" idx="10"/>
          </p:nvPr>
        </p:nvSpPr>
        <p:spPr/>
        <p:txBody>
          <a:bodyPr/>
          <a:lstStyle/>
          <a:p>
            <a:r>
              <a:rPr lang="en-US"/>
              <a:t>March 2023</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5">
            <a:extLst>
              <a:ext uri="{FF2B5EF4-FFF2-40B4-BE49-F238E27FC236}">
                <a16:creationId xmlns:a16="http://schemas.microsoft.com/office/drawing/2014/main" id="{682A20F6-1B24-41DF-8E88-F2F3B07B2C9D}"/>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8851" name="Rectangle 6">
            <a:extLst>
              <a:ext uri="{FF2B5EF4-FFF2-40B4-BE49-F238E27FC236}">
                <a16:creationId xmlns:a16="http://schemas.microsoft.com/office/drawing/2014/main" id="{41D8355B-159C-4953-B641-7F8C3CC540C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26</a:t>
            </a:fld>
            <a:endParaRPr lang="en-US" altLang="en-US" sz="1200" b="0" dirty="0"/>
          </a:p>
        </p:txBody>
      </p:sp>
      <p:sp>
        <p:nvSpPr>
          <p:cNvPr id="78852" name="Title 1">
            <a:extLst>
              <a:ext uri="{FF2B5EF4-FFF2-40B4-BE49-F238E27FC236}">
                <a16:creationId xmlns:a16="http://schemas.microsoft.com/office/drawing/2014/main" id="{B1B1AC61-0C35-43FB-BCAA-52F75AF238BE}"/>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IEEE-SA Patent Policy</a:t>
            </a:r>
            <a:endParaRPr lang="en-US" altLang="en-US" sz="4400" dirty="0">
              <a:latin typeface="Arial" panose="020B0604020202020204" pitchFamily="34" charset="0"/>
              <a:cs typeface="Arial" panose="020B0604020202020204" pitchFamily="34" charset="0"/>
            </a:endParaRPr>
          </a:p>
        </p:txBody>
      </p:sp>
      <p:sp>
        <p:nvSpPr>
          <p:cNvPr id="78853" name="Subtitle 7">
            <a:extLst>
              <a:ext uri="{FF2B5EF4-FFF2-40B4-BE49-F238E27FC236}">
                <a16:creationId xmlns:a16="http://schemas.microsoft.com/office/drawing/2014/main" id="{17A20770-5C97-402C-B888-56A5691E710A}"/>
              </a:ext>
            </a:extLst>
          </p:cNvPr>
          <p:cNvSpPr>
            <a:spLocks noGrp="1" noChangeArrowheads="1"/>
          </p:cNvSpPr>
          <p:nvPr>
            <p:ph type="subTitle" idx="1"/>
          </p:nvPr>
        </p:nvSpPr>
        <p:spPr/>
        <p:txBody>
          <a:bodyPr/>
          <a:lstStyle/>
          <a:p>
            <a:r>
              <a:rPr lang="en-US" altLang="en-US" dirty="0"/>
              <a:t>The following 4 slides are available at </a:t>
            </a:r>
            <a:r>
              <a:rPr lang="en-US" altLang="en-US" dirty="0">
                <a:hlinkClick r:id="rId3"/>
              </a:rPr>
              <a:t>https://development.standards.ieee.org/myproject/Public/mytools/mob/slideset.ppt</a:t>
            </a:r>
            <a:endParaRPr lang="en-US" altLang="en-US" dirty="0"/>
          </a:p>
          <a:p>
            <a:pPr lvl="1"/>
            <a:endParaRPr lang="en-US" altLang="en-US" dirty="0"/>
          </a:p>
        </p:txBody>
      </p:sp>
      <p:sp>
        <p:nvSpPr>
          <p:cNvPr id="2" name="Date Placeholder 1">
            <a:extLst>
              <a:ext uri="{FF2B5EF4-FFF2-40B4-BE49-F238E27FC236}">
                <a16:creationId xmlns:a16="http://schemas.microsoft.com/office/drawing/2014/main" id="{4EBB6DED-D438-4337-B60A-4EBD22AF994F}"/>
              </a:ext>
            </a:extLst>
          </p:cNvPr>
          <p:cNvSpPr>
            <a:spLocks noGrp="1"/>
          </p:cNvSpPr>
          <p:nvPr>
            <p:ph type="dt" idx="10"/>
          </p:nvPr>
        </p:nvSpPr>
        <p:spPr/>
        <p:txBody>
          <a:bodyPr/>
          <a:lstStyle/>
          <a:p>
            <a:r>
              <a:rPr lang="en-US"/>
              <a:t>March 2023</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91EBD30-7206-4576-BEC2-2A11B755A5CC}"/>
              </a:ext>
            </a:extLst>
          </p:cNvPr>
          <p:cNvSpPr>
            <a:spLocks noGrp="1" noChangeArrowheads="1"/>
          </p:cNvSpPr>
          <p:nvPr>
            <p:ph type="title"/>
          </p:nvPr>
        </p:nvSpPr>
        <p:spPr>
          <a:xfrm>
            <a:off x="1676400" y="9144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a:extLst>
              <a:ext uri="{FF2B5EF4-FFF2-40B4-BE49-F238E27FC236}">
                <a16:creationId xmlns:a16="http://schemas.microsoft.com/office/drawing/2014/main" id="{00008934-5EFD-45DD-88A1-058A120D4EB1}"/>
              </a:ext>
            </a:extLst>
          </p:cNvPr>
          <p:cNvSpPr>
            <a:spLocks noGrp="1" noChangeArrowheads="1"/>
          </p:cNvSpPr>
          <p:nvPr>
            <p:ph type="body" idx="1"/>
          </p:nvPr>
        </p:nvSpPr>
        <p:spPr>
          <a:xfrm>
            <a:off x="929218" y="1760363"/>
            <a:ext cx="10495374" cy="418323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6" name="Rectangle 5">
            <a:extLst>
              <a:ext uri="{FF2B5EF4-FFF2-40B4-BE49-F238E27FC236}">
                <a16:creationId xmlns:a16="http://schemas.microsoft.com/office/drawing/2014/main" id="{A29B6501-1DAE-4655-B7A3-DF5F9F26F440}"/>
              </a:ext>
            </a:extLst>
          </p:cNvPr>
          <p:cNvSpPr>
            <a:spLocks noGrp="1" noChangeArrowheads="1"/>
          </p:cNvSpPr>
          <p:nvPr>
            <p:ph type="ftr" sz="quarter" idx="11"/>
          </p:nvPr>
        </p:nvSpPr>
        <p:spPr>
          <a:xfrm>
            <a:off x="7454901" y="6475412"/>
            <a:ext cx="3969691" cy="333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Rectangle 6">
            <a:extLst>
              <a:ext uri="{FF2B5EF4-FFF2-40B4-BE49-F238E27FC236}">
                <a16:creationId xmlns:a16="http://schemas.microsoft.com/office/drawing/2014/main" id="{4E758A00-07E8-4707-BAA3-BEB237456D79}"/>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27</a:t>
            </a:fld>
            <a:endParaRPr lang="en-US" altLang="en-US" sz="1200" b="0" dirty="0"/>
          </a:p>
        </p:txBody>
      </p:sp>
      <p:sp>
        <p:nvSpPr>
          <p:cNvPr id="2" name="Date Placeholder 1">
            <a:extLst>
              <a:ext uri="{FF2B5EF4-FFF2-40B4-BE49-F238E27FC236}">
                <a16:creationId xmlns:a16="http://schemas.microsoft.com/office/drawing/2014/main" id="{8EA9E857-9E9A-4E98-9134-ED24F9612B4C}"/>
              </a:ext>
            </a:extLst>
          </p:cNvPr>
          <p:cNvSpPr>
            <a:spLocks noGrp="1"/>
          </p:cNvSpPr>
          <p:nvPr>
            <p:ph type="dt" idx="10"/>
          </p:nvPr>
        </p:nvSpPr>
        <p:spPr/>
        <p:txBody>
          <a:bodyPr/>
          <a:lstStyle/>
          <a:p>
            <a:r>
              <a:rPr lang="en-US"/>
              <a:t>March 2023</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F4648BE-4E1E-45B6-BBF8-2573AE80D542}"/>
              </a:ext>
            </a:extLst>
          </p:cNvPr>
          <p:cNvSpPr>
            <a:spLocks noGrp="1" noChangeArrowheads="1"/>
          </p:cNvSpPr>
          <p:nvPr>
            <p:ph type="title"/>
          </p:nvPr>
        </p:nvSpPr>
        <p:spPr>
          <a:xfrm>
            <a:off x="2209800" y="873579"/>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a:extLst>
              <a:ext uri="{FF2B5EF4-FFF2-40B4-BE49-F238E27FC236}">
                <a16:creationId xmlns:a16="http://schemas.microsoft.com/office/drawing/2014/main" id="{9B11862B-C10B-4739-894F-E4447DFCA58C}"/>
              </a:ext>
            </a:extLst>
          </p:cNvPr>
          <p:cNvSpPr>
            <a:spLocks noGrp="1" noChangeArrowheads="1"/>
          </p:cNvSpPr>
          <p:nvPr>
            <p:ph type="body" idx="1"/>
          </p:nvPr>
        </p:nvSpPr>
        <p:spPr>
          <a:xfrm>
            <a:off x="929218" y="1864178"/>
            <a:ext cx="10423366" cy="4229117"/>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a:buSzPct val="150000"/>
              <a:buFont typeface="Arial" panose="020B0604020202020204" pitchFamily="34" charset="0"/>
              <a:buChar char="•"/>
              <a:defRPr/>
            </a:pPr>
            <a:endParaRPr lang="en-US" altLang="en-US" sz="2000" dirty="0">
              <a:solidFill>
                <a:schemeClr val="tx1"/>
              </a:solidFill>
              <a:latin typeface="Calibri" pitchFamily="34" charset="0"/>
              <a:cs typeface="Calibri" pitchFamily="34" charset="0"/>
            </a:endParaRP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6" name="Rectangle 5">
            <a:extLst>
              <a:ext uri="{FF2B5EF4-FFF2-40B4-BE49-F238E27FC236}">
                <a16:creationId xmlns:a16="http://schemas.microsoft.com/office/drawing/2014/main" id="{845DE37C-412E-42EA-8918-CC33171CDD24}"/>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 name="Rectangle 6">
            <a:extLst>
              <a:ext uri="{FF2B5EF4-FFF2-40B4-BE49-F238E27FC236}">
                <a16:creationId xmlns:a16="http://schemas.microsoft.com/office/drawing/2014/main" id="{79BF0E7C-293E-49D0-850B-0F98C772D2D9}"/>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28</a:t>
            </a:fld>
            <a:endParaRPr lang="en-US" altLang="en-US" sz="1200" b="0" dirty="0"/>
          </a:p>
        </p:txBody>
      </p:sp>
      <p:sp>
        <p:nvSpPr>
          <p:cNvPr id="2" name="Date Placeholder 1">
            <a:extLst>
              <a:ext uri="{FF2B5EF4-FFF2-40B4-BE49-F238E27FC236}">
                <a16:creationId xmlns:a16="http://schemas.microsoft.com/office/drawing/2014/main" id="{8FAA35CE-378E-4334-B6E4-A51FD0C49E88}"/>
              </a:ext>
            </a:extLst>
          </p:cNvPr>
          <p:cNvSpPr>
            <a:spLocks noGrp="1"/>
          </p:cNvSpPr>
          <p:nvPr>
            <p:ph type="dt" idx="10"/>
          </p:nvPr>
        </p:nvSpPr>
        <p:spPr>
          <a:xfrm>
            <a:off x="929218" y="354936"/>
            <a:ext cx="2499783" cy="273050"/>
          </a:xfrm>
        </p:spPr>
        <p:txBody>
          <a:bodyPr/>
          <a:lstStyle/>
          <a:p>
            <a:r>
              <a:rPr lang="en-US"/>
              <a:t>March 2023</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E936604-621A-469B-AFF9-63152593C638}"/>
              </a:ext>
            </a:extLst>
          </p:cNvPr>
          <p:cNvSpPr>
            <a:spLocks noGrp="1" noChangeArrowheads="1"/>
          </p:cNvSpPr>
          <p:nvPr>
            <p:ph type="title"/>
          </p:nvPr>
        </p:nvSpPr>
        <p:spPr>
          <a:xfrm>
            <a:off x="1752600" y="32385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a:extLst>
              <a:ext uri="{FF2B5EF4-FFF2-40B4-BE49-F238E27FC236}">
                <a16:creationId xmlns:a16="http://schemas.microsoft.com/office/drawing/2014/main" id="{01FFC5A2-5703-48AD-B882-F26397C9AABA}"/>
              </a:ext>
            </a:extLst>
          </p:cNvPr>
          <p:cNvSpPr>
            <a:spLocks noGrp="1" noChangeArrowheads="1"/>
          </p:cNvSpPr>
          <p:nvPr>
            <p:ph type="body" idx="1"/>
          </p:nvPr>
        </p:nvSpPr>
        <p:spPr>
          <a:xfrm>
            <a:off x="983432" y="1371600"/>
            <a:ext cx="10297144"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a:t>
            </a:r>
            <a:r>
              <a:rPr lang="en-US" altLang="en-US" sz="1400" dirty="0">
                <a:solidFill>
                  <a:schemeClr val="tx1"/>
                </a:solidFill>
                <a:latin typeface="Calibri" panose="020F0502020204030204" pitchFamily="34" charset="0"/>
                <a:cs typeface="Calibri" panose="020F0502020204030204" pitchFamily="34" charset="0"/>
                <a:hlinkClick r:id="rId2"/>
              </a:rPr>
              <a:t>http://standards.ieee.org/develop/policies/antitrust.pdf</a:t>
            </a:r>
            <a:r>
              <a:rPr lang="en-US" altLang="en-US" sz="1400" dirty="0">
                <a:solidFill>
                  <a:schemeClr val="tx1"/>
                </a:solidFill>
                <a:latin typeface="Calibri" panose="020F0502020204030204" pitchFamily="34" charset="0"/>
                <a:cs typeface="Calibri" panose="020F0502020204030204" pitchFamily="34" charset="0"/>
              </a:rPr>
              <a:t> </a:t>
            </a:r>
          </a:p>
        </p:txBody>
      </p:sp>
      <p:sp>
        <p:nvSpPr>
          <p:cNvPr id="6" name="Rectangle 5">
            <a:extLst>
              <a:ext uri="{FF2B5EF4-FFF2-40B4-BE49-F238E27FC236}">
                <a16:creationId xmlns:a16="http://schemas.microsoft.com/office/drawing/2014/main" id="{7A0C20CF-D37F-4039-9CB2-D2D94E081D8C}"/>
              </a:ext>
            </a:extLst>
          </p:cNvPr>
          <p:cNvSpPr>
            <a:spLocks noGrp="1" noChangeArrowheads="1"/>
          </p:cNvSpPr>
          <p:nvPr>
            <p:ph type="ftr" sz="quarter" idx="11"/>
          </p:nvPr>
        </p:nvSpPr>
        <p:spPr>
          <a:xfrm>
            <a:off x="7454901" y="6475413"/>
            <a:ext cx="3969691"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 name="Rectangle 6">
            <a:extLst>
              <a:ext uri="{FF2B5EF4-FFF2-40B4-BE49-F238E27FC236}">
                <a16:creationId xmlns:a16="http://schemas.microsoft.com/office/drawing/2014/main" id="{B7F05818-5D69-45B7-9F07-D97F4B01072A}"/>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29</a:t>
            </a:fld>
            <a:endParaRPr lang="en-US" altLang="en-US" sz="1200" b="0" dirty="0"/>
          </a:p>
        </p:txBody>
      </p:sp>
      <p:sp>
        <p:nvSpPr>
          <p:cNvPr id="2" name="Date Placeholder 1">
            <a:extLst>
              <a:ext uri="{FF2B5EF4-FFF2-40B4-BE49-F238E27FC236}">
                <a16:creationId xmlns:a16="http://schemas.microsoft.com/office/drawing/2014/main" id="{A020057F-CE1D-4AA7-9553-F39BA30993E7}"/>
              </a:ext>
            </a:extLst>
          </p:cNvPr>
          <p:cNvSpPr>
            <a:spLocks noGrp="1"/>
          </p:cNvSpPr>
          <p:nvPr>
            <p:ph type="dt" idx="10"/>
          </p:nvPr>
        </p:nvSpPr>
        <p:spPr/>
        <p:txBody>
          <a:bodyPr/>
          <a:lstStyle/>
          <a:p>
            <a:r>
              <a:rPr lang="en-US"/>
              <a:t>March 2023</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3</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March 802.11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1487488" y="1787046"/>
            <a:ext cx="9577064" cy="4649786"/>
          </a:xfrm>
        </p:spPr>
        <p:txBody>
          <a:bodyPr/>
          <a:lstStyle/>
          <a:p>
            <a:pPr>
              <a:buFont typeface="Arial" panose="020B0604020202020204" pitchFamily="34" charset="0"/>
              <a:buChar char="•"/>
            </a:pPr>
            <a:r>
              <a:rPr lang="en-US" altLang="en-US" b="0" dirty="0"/>
              <a:t>This meeting is part of the March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r>
              <a:rPr lang="en-US" altLang="en-US" b="0" dirty="0">
                <a:hlinkClick r:id="rId3"/>
              </a:rPr>
              <a:t>https://cvent.me/AwPbAx</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endParaRPr lang="en-US" altLang="en-US" sz="1800" dirty="0"/>
          </a:p>
        </p:txBody>
      </p:sp>
    </p:spTree>
    <p:extLst>
      <p:ext uri="{BB962C8B-B14F-4D97-AF65-F5344CB8AC3E}">
        <p14:creationId xmlns:p14="http://schemas.microsoft.com/office/powerpoint/2010/main" val="23952174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663CE7A-4100-49B6-A3C0-6F4C36649CCE}"/>
              </a:ext>
            </a:extLst>
          </p:cNvPr>
          <p:cNvSpPr>
            <a:spLocks noGrp="1" noChangeArrowheads="1"/>
          </p:cNvSpPr>
          <p:nvPr>
            <p:ph type="title"/>
          </p:nvPr>
        </p:nvSpPr>
        <p:spPr>
          <a:xfrm>
            <a:off x="1905000" y="685800"/>
            <a:ext cx="8458200" cy="6096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a:extLst>
              <a:ext uri="{FF2B5EF4-FFF2-40B4-BE49-F238E27FC236}">
                <a16:creationId xmlns:a16="http://schemas.microsoft.com/office/drawing/2014/main" id="{89E5F18C-9F55-4B4C-8779-902D097B34C1}"/>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a:extLst>
              <a:ext uri="{FF2B5EF4-FFF2-40B4-BE49-F238E27FC236}">
                <a16:creationId xmlns:a16="http://schemas.microsoft.com/office/drawing/2014/main" id="{3184E252-07B5-4094-940C-4EDF80BE12BC}"/>
              </a:ext>
            </a:extLst>
          </p:cNvPr>
          <p:cNvSpPr>
            <a:spLocks noChangeArrowheads="1"/>
          </p:cNvSpPr>
          <p:nvPr/>
        </p:nvSpPr>
        <p:spPr bwMode="auto">
          <a:xfrm>
            <a:off x="929218" y="1447800"/>
            <a:ext cx="10423366"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4"/>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cs typeface="Calibri" panose="020F0502020204030204" pitchFamily="34" charset="0"/>
                <a:hlinkClick r:id="rId5"/>
              </a:rPr>
              <a:t>http://standards.ieee.org/about/sasb/patcom/materials.html</a:t>
            </a:r>
            <a:r>
              <a:rPr lang="en-US" altLang="en-US" sz="2000"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p:txBody>
      </p:sp>
      <p:sp>
        <p:nvSpPr>
          <p:cNvPr id="7" name="Rectangle 5">
            <a:extLst>
              <a:ext uri="{FF2B5EF4-FFF2-40B4-BE49-F238E27FC236}">
                <a16:creationId xmlns:a16="http://schemas.microsoft.com/office/drawing/2014/main" id="{E67AD314-5AD6-4509-A9BE-ACB215675435}"/>
              </a:ext>
            </a:extLst>
          </p:cNvPr>
          <p:cNvSpPr>
            <a:spLocks noGrp="1" noChangeArrowheads="1"/>
          </p:cNvSpPr>
          <p:nvPr>
            <p:ph type="ftr" sz="quarter" idx="11"/>
          </p:nvPr>
        </p:nvSpPr>
        <p:spPr>
          <a:xfrm>
            <a:off x="7454901" y="6475412"/>
            <a:ext cx="3897683" cy="33020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Rectangle 6">
            <a:extLst>
              <a:ext uri="{FF2B5EF4-FFF2-40B4-BE49-F238E27FC236}">
                <a16:creationId xmlns:a16="http://schemas.microsoft.com/office/drawing/2014/main" id="{069AF7BE-D3DC-4DF2-ADF8-8BA67A4D31CF}"/>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30</a:t>
            </a:fld>
            <a:endParaRPr lang="en-US" altLang="en-US" sz="1200" b="0" dirty="0"/>
          </a:p>
        </p:txBody>
      </p:sp>
      <p:sp>
        <p:nvSpPr>
          <p:cNvPr id="2" name="Date Placeholder 1">
            <a:extLst>
              <a:ext uri="{FF2B5EF4-FFF2-40B4-BE49-F238E27FC236}">
                <a16:creationId xmlns:a16="http://schemas.microsoft.com/office/drawing/2014/main" id="{4C45A573-499D-479E-992D-3C754053DB22}"/>
              </a:ext>
            </a:extLst>
          </p:cNvPr>
          <p:cNvSpPr>
            <a:spLocks noGrp="1"/>
          </p:cNvSpPr>
          <p:nvPr>
            <p:ph type="dt" idx="10"/>
          </p:nvPr>
        </p:nvSpPr>
        <p:spPr/>
        <p:txBody>
          <a:bodyPr/>
          <a:lstStyle/>
          <a:p>
            <a:r>
              <a:rPr lang="en-US"/>
              <a:t>March 2023</a:t>
            </a:r>
            <a:endParaRPr lang="en-GB" dirty="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31</a:t>
            </a:fld>
            <a:endParaRPr lang="en-US" altLang="en-US" sz="1200" b="0" dirty="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Copyright</a:t>
            </a:r>
          </a:p>
        </p:txBody>
      </p:sp>
      <p:sp>
        <p:nvSpPr>
          <p:cNvPr id="2" name="Date Placeholder 1">
            <a:extLst>
              <a:ext uri="{FF2B5EF4-FFF2-40B4-BE49-F238E27FC236}">
                <a16:creationId xmlns:a16="http://schemas.microsoft.com/office/drawing/2014/main" id="{7983229A-57AB-4739-ACAE-E4455B71FDC5}"/>
              </a:ext>
            </a:extLst>
          </p:cNvPr>
          <p:cNvSpPr>
            <a:spLocks noGrp="1"/>
          </p:cNvSpPr>
          <p:nvPr>
            <p:ph type="dt" idx="10"/>
          </p:nvPr>
        </p:nvSpPr>
        <p:spPr/>
        <p:txBody>
          <a:bodyPr/>
          <a:lstStyle/>
          <a:p>
            <a:r>
              <a:rPr lang="en-US"/>
              <a:t>March 2023</a:t>
            </a:r>
            <a:endParaRPr lang="en-GB" dirty="0"/>
          </a:p>
        </p:txBody>
      </p:sp>
    </p:spTree>
    <p:extLst>
      <p:ext uri="{BB962C8B-B14F-4D97-AF65-F5344CB8AC3E}">
        <p14:creationId xmlns:p14="http://schemas.microsoft.com/office/powerpoint/2010/main" val="3939383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839416" y="1484784"/>
            <a:ext cx="10550368" cy="4320480"/>
          </a:xfrm>
        </p:spPr>
        <p:txBody>
          <a:bodyPr>
            <a:normAutofit/>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endParaRPr lang="en-GB" dirty="0"/>
          </a:p>
        </p:txBody>
      </p:sp>
      <p:sp>
        <p:nvSpPr>
          <p:cNvPr id="7" name="Rectangle 6">
            <a:extLst>
              <a:ext uri="{FF2B5EF4-FFF2-40B4-BE49-F238E27FC236}">
                <a16:creationId xmlns:a16="http://schemas.microsoft.com/office/drawing/2014/main" id="{7795679A-A6D5-4BD4-934F-81C6BE347B1E}"/>
              </a:ext>
            </a:extLst>
          </p:cNvPr>
          <p:cNvSpPr>
            <a:spLocks noGrp="1" noChangeArrowheads="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32</a:t>
            </a:fld>
            <a:endParaRPr lang="en-US" altLang="en-US" sz="1200" b="0" dirty="0"/>
          </a:p>
        </p:txBody>
      </p:sp>
      <p:sp>
        <p:nvSpPr>
          <p:cNvPr id="8" name="Rectangle 5">
            <a:extLst>
              <a:ext uri="{FF2B5EF4-FFF2-40B4-BE49-F238E27FC236}">
                <a16:creationId xmlns:a16="http://schemas.microsoft.com/office/drawing/2014/main" id="{9E381D04-B204-40EA-A7AC-E4033E09D869}"/>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34646500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767408" y="1628800"/>
            <a:ext cx="10729192" cy="4680520"/>
          </a:xfrm>
        </p:spPr>
        <p:txBody>
          <a:bodyPr>
            <a:noAutofit/>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endParaRPr lang="en-GB" dirty="0"/>
          </a:p>
        </p:txBody>
      </p:sp>
      <p:sp>
        <p:nvSpPr>
          <p:cNvPr id="7" name="Rectangle 6">
            <a:extLst>
              <a:ext uri="{FF2B5EF4-FFF2-40B4-BE49-F238E27FC236}">
                <a16:creationId xmlns:a16="http://schemas.microsoft.com/office/drawing/2014/main" id="{0E905254-E523-4BC2-AFB4-87BC4CE22E53}"/>
              </a:ext>
            </a:extLst>
          </p:cNvPr>
          <p:cNvSpPr>
            <a:spLocks noGrp="1" noChangeArrowheads="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33</a:t>
            </a:fld>
            <a:endParaRPr lang="en-US" altLang="en-US" sz="1200" b="0" dirty="0"/>
          </a:p>
        </p:txBody>
      </p:sp>
      <p:sp>
        <p:nvSpPr>
          <p:cNvPr id="8" name="Rectangle 5">
            <a:extLst>
              <a:ext uri="{FF2B5EF4-FFF2-40B4-BE49-F238E27FC236}">
                <a16:creationId xmlns:a16="http://schemas.microsoft.com/office/drawing/2014/main" id="{52EBA433-4950-48D2-B947-96D366F57F55}"/>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31171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DA6BF01-4DD4-4824-A517-0098C7F3775D}" type="slidenum">
              <a:rPr lang="en-US" altLang="en-US" sz="1200" b="0"/>
              <a:pPr>
                <a:spcBef>
                  <a:spcPct val="0"/>
                </a:spcBef>
                <a:buFontTx/>
                <a:buNone/>
              </a:pPr>
              <a:t>34</a:t>
            </a:fld>
            <a:endParaRPr lang="en-US" altLang="en-US" sz="1200" b="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Participation</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a:t>March 2023</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endParaRPr lang="en-GB" dirty="0"/>
          </a:p>
        </p:txBody>
      </p:sp>
      <p:sp>
        <p:nvSpPr>
          <p:cNvPr id="7" name="Rectangle 5">
            <a:extLst>
              <a:ext uri="{FF2B5EF4-FFF2-40B4-BE49-F238E27FC236}">
                <a16:creationId xmlns:a16="http://schemas.microsoft.com/office/drawing/2014/main" id="{9BE5675E-27C4-432E-979E-B8135C3BB653}"/>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933083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endParaRPr lang="en-GB" dirty="0"/>
          </a:p>
        </p:txBody>
      </p:sp>
      <p:sp>
        <p:nvSpPr>
          <p:cNvPr id="7" name="Rectangle 5">
            <a:extLst>
              <a:ext uri="{FF2B5EF4-FFF2-40B4-BE49-F238E27FC236}">
                <a16:creationId xmlns:a16="http://schemas.microsoft.com/office/drawing/2014/main" id="{71C6B03D-FFF9-49D4-876F-56380D1CC195}"/>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3437058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9695427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DA6BF01-4DD4-4824-A517-0098C7F3775D}" type="slidenum">
              <a:rPr lang="en-US" altLang="en-US" sz="1200" b="0"/>
              <a:pPr>
                <a:spcBef>
                  <a:spcPct val="0"/>
                </a:spcBef>
                <a:buFontTx/>
                <a:buNone/>
              </a:pPr>
              <a:t>38</a:t>
            </a:fld>
            <a:endParaRPr lang="en-US" altLang="en-US" sz="1200" b="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US" altLang="en-US" sz="4400" dirty="0">
                <a:latin typeface="Arial" panose="020B0604020202020204" pitchFamily="34" charset="0"/>
                <a:cs typeface="Arial" panose="020B0604020202020204" pitchFamily="34" charset="0"/>
              </a:rPr>
              <a:t>E</a:t>
            </a:r>
            <a:r>
              <a:rPr lang="en-GB" altLang="en-US" sz="4400" dirty="0">
                <a:latin typeface="Arial" panose="020B0604020202020204" pitchFamily="34" charset="0"/>
                <a:cs typeface="Arial" panose="020B0604020202020204" pitchFamily="34" charset="0"/>
              </a:rPr>
              <a:t>vent Conduct</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a:t>March 2023</a:t>
            </a:r>
            <a:endParaRPr lang="en-GB" dirty="0"/>
          </a:p>
        </p:txBody>
      </p:sp>
    </p:spTree>
    <p:extLst>
      <p:ext uri="{BB962C8B-B14F-4D97-AF65-F5344CB8AC3E}">
        <p14:creationId xmlns:p14="http://schemas.microsoft.com/office/powerpoint/2010/main" val="11418095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9" name="Content Placeholder 2">
            <a:extLst>
              <a:ext uri="{FF2B5EF4-FFF2-40B4-BE49-F238E27FC236}">
                <a16:creationId xmlns:a16="http://schemas.microsoft.com/office/drawing/2014/main" id="{B463F8AD-53CA-496C-B28A-F74AE7E52CED}"/>
              </a:ext>
            </a:extLst>
          </p:cNvPr>
          <p:cNvSpPr>
            <a:spLocks noGrp="1"/>
          </p:cNvSpPr>
          <p:nvPr>
            <p:ph idx="1"/>
          </p:nvPr>
        </p:nvSpPr>
        <p:spPr>
          <a:xfrm>
            <a:off x="914401" y="1981201"/>
            <a:ext cx="10361084" cy="4113213"/>
          </a:xfrm>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729865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4</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a:t>Where can I access important information?</a:t>
            </a:r>
            <a:endParaRPr lang="en-US" altLang="en-US"/>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r>
              <a:rPr lang="en-GB" altLang="en-US" b="0" dirty="0"/>
              <a:t>The 802.11 website is your starting point for looking for information,  as this links to all other relevant sources.</a:t>
            </a:r>
          </a:p>
          <a:p>
            <a:r>
              <a:rPr lang="en-GB" altLang="en-US" b="0" dirty="0"/>
              <a:t>Bookmark this now: </a:t>
            </a:r>
            <a:r>
              <a:rPr lang="en-GB" altLang="en-US" b="0" u="sng" dirty="0">
                <a:solidFill>
                  <a:schemeClr val="accent2"/>
                </a:solidFill>
                <a:hlinkClick r:id="rId3"/>
              </a:rPr>
              <a:t>http://www.ieee802.org/11/</a:t>
            </a:r>
            <a:endParaRPr lang="en-GB" altLang="en-US" b="0" u="sng" dirty="0">
              <a:solidFill>
                <a:schemeClr val="accent2"/>
              </a:solidFill>
            </a:endParaRPr>
          </a:p>
          <a:p>
            <a:endParaRPr lang="en-GB" altLang="en-US" b="0" u="sng" dirty="0">
              <a:solidFill>
                <a:schemeClr val="accent2"/>
              </a:solidFill>
            </a:endParaRPr>
          </a:p>
          <a:p>
            <a:r>
              <a:rPr lang="en-GB" altLang="en-US" b="0" dirty="0"/>
              <a:t>Other major information sources </a:t>
            </a:r>
            <a:r>
              <a:rPr lang="en-GB" altLang="en-US" b="0"/>
              <a:t>for 802.11 submissions </a:t>
            </a:r>
            <a:r>
              <a:rPr lang="en-GB" altLang="en-US" b="0" dirty="0"/>
              <a:t>are:  </a:t>
            </a:r>
          </a:p>
          <a:p>
            <a:r>
              <a:rPr lang="en-GB" altLang="en-US" b="0" dirty="0"/>
              <a:t>Bookmark this now:   </a:t>
            </a:r>
            <a:r>
              <a:rPr lang="en-GB" altLang="en-US" b="0" dirty="0">
                <a:hlinkClick r:id="rId4"/>
              </a:rPr>
              <a:t>https://mentor.ieee.org/802.11/documents</a:t>
            </a:r>
            <a:endParaRPr lang="en-GB" altLang="en-US" b="0" dirty="0"/>
          </a:p>
          <a:p>
            <a:r>
              <a:rPr lang="en-GB" altLang="en-US" b="0" dirty="0"/>
              <a:t>Local link (intranet):  </a:t>
            </a:r>
            <a:r>
              <a:rPr lang="en-GB" altLang="en-US" b="0" dirty="0">
                <a:hlinkClick r:id="rId5"/>
              </a:rPr>
              <a:t>http://ieee802.linespeed.com/filemanager/802.11/23</a:t>
            </a:r>
            <a:r>
              <a:rPr lang="en-GB" altLang="en-US" b="0" dirty="0"/>
              <a:t> </a:t>
            </a:r>
          </a:p>
          <a:p>
            <a:endParaRPr lang="en-GB" altLang="en-US" b="0" dirty="0"/>
          </a:p>
          <a:p>
            <a:endParaRPr lang="en-GB" altLang="en-US" b="0" dirty="0"/>
          </a:p>
          <a:p>
            <a:r>
              <a:rPr lang="en-GB" altLang="en-US" b="0" i="1" dirty="0"/>
              <a:t>Download this submission from the document server now as you may need it to follow the presentation.</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endParaRPr lang="en-US" altLang="en-US" sz="1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12" name="Content Placeholder 2">
            <a:extLst>
              <a:ext uri="{FF2B5EF4-FFF2-40B4-BE49-F238E27FC236}">
                <a16:creationId xmlns:a16="http://schemas.microsoft.com/office/drawing/2014/main" id="{05FB9831-CCDA-4739-87D0-6DF544E30BCA}"/>
              </a:ext>
            </a:extLst>
          </p:cNvPr>
          <p:cNvSpPr>
            <a:spLocks noGrp="1"/>
          </p:cNvSpPr>
          <p:nvPr>
            <p:ph idx="1"/>
          </p:nvPr>
        </p:nvSpPr>
        <p:spPr>
          <a:xfrm>
            <a:off x="839417" y="1830390"/>
            <a:ext cx="10513168"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6733879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5">
            <a:extLst>
              <a:ext uri="{FF2B5EF4-FFF2-40B4-BE49-F238E27FC236}">
                <a16:creationId xmlns:a16="http://schemas.microsoft.com/office/drawing/2014/main" id="{600F1AC1-5D74-4F28-8959-5B54B68FFE2E}"/>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3187" name="Rectangle 6">
            <a:extLst>
              <a:ext uri="{FF2B5EF4-FFF2-40B4-BE49-F238E27FC236}">
                <a16:creationId xmlns:a16="http://schemas.microsoft.com/office/drawing/2014/main" id="{C2D09B11-8097-4DA8-92EC-E95063CACFB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2870D0-1725-4E20-928A-F9C727519E6C}" type="slidenum">
              <a:rPr lang="en-US" altLang="en-US" sz="1200" b="0"/>
              <a:pPr>
                <a:spcBef>
                  <a:spcPct val="0"/>
                </a:spcBef>
                <a:buFontTx/>
                <a:buNone/>
              </a:pPr>
              <a:t>41</a:t>
            </a:fld>
            <a:endParaRPr lang="en-US" altLang="en-US" sz="1200" b="0"/>
          </a:p>
        </p:txBody>
      </p:sp>
      <p:sp>
        <p:nvSpPr>
          <p:cNvPr id="93188" name="Rectangle 4">
            <a:extLst>
              <a:ext uri="{FF2B5EF4-FFF2-40B4-BE49-F238E27FC236}">
                <a16:creationId xmlns:a16="http://schemas.microsoft.com/office/drawing/2014/main" id="{AE9C8565-6033-4633-AE27-DFE76AE7B36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Attendance</a:t>
            </a:r>
          </a:p>
        </p:txBody>
      </p:sp>
      <p:sp>
        <p:nvSpPr>
          <p:cNvPr id="2" name="Date Placeholder 1">
            <a:extLst>
              <a:ext uri="{FF2B5EF4-FFF2-40B4-BE49-F238E27FC236}">
                <a16:creationId xmlns:a16="http://schemas.microsoft.com/office/drawing/2014/main" id="{F3D4436A-058C-41B7-9A04-AC7B1250188F}"/>
              </a:ext>
            </a:extLst>
          </p:cNvPr>
          <p:cNvSpPr>
            <a:spLocks noGrp="1"/>
          </p:cNvSpPr>
          <p:nvPr>
            <p:ph type="dt" idx="10"/>
          </p:nvPr>
        </p:nvSpPr>
        <p:spPr/>
        <p:txBody>
          <a:bodyPr/>
          <a:lstStyle/>
          <a:p>
            <a:r>
              <a:rPr lang="en-US"/>
              <a:t>March 2023</a:t>
            </a:r>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5">
            <a:extLst>
              <a:ext uri="{FF2B5EF4-FFF2-40B4-BE49-F238E27FC236}">
                <a16:creationId xmlns:a16="http://schemas.microsoft.com/office/drawing/2014/main" id="{0A4FAD83-FADF-466C-A1CC-D1F6EE17FE14}"/>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7283" name="Rectangle 6">
            <a:extLst>
              <a:ext uri="{FF2B5EF4-FFF2-40B4-BE49-F238E27FC236}">
                <a16:creationId xmlns:a16="http://schemas.microsoft.com/office/drawing/2014/main" id="{20DEADED-61C8-4522-9AB6-381C04044BF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850ADF-2823-4406-BEC8-0AB876CAE789}" type="slidenum">
              <a:rPr lang="en-US" altLang="en-US" sz="1200" b="0"/>
              <a:pPr>
                <a:spcBef>
                  <a:spcPct val="0"/>
                </a:spcBef>
                <a:buFontTx/>
                <a:buNone/>
              </a:pPr>
              <a:t>42</a:t>
            </a:fld>
            <a:endParaRPr lang="en-US" altLang="en-US" sz="1200" b="0"/>
          </a:p>
        </p:txBody>
      </p:sp>
      <p:sp>
        <p:nvSpPr>
          <p:cNvPr id="97285" name="Rectangle 2">
            <a:extLst>
              <a:ext uri="{FF2B5EF4-FFF2-40B4-BE49-F238E27FC236}">
                <a16:creationId xmlns:a16="http://schemas.microsoft.com/office/drawing/2014/main" id="{74654B60-62B7-43D7-A6E1-1F247E64B96F}"/>
              </a:ext>
            </a:extLst>
          </p:cNvPr>
          <p:cNvSpPr>
            <a:spLocks noGrp="1" noChangeArrowheads="1"/>
          </p:cNvSpPr>
          <p:nvPr>
            <p:ph type="title"/>
          </p:nvPr>
        </p:nvSpPr>
        <p:spPr>
          <a:xfrm>
            <a:off x="2209800" y="685800"/>
            <a:ext cx="7772400" cy="609600"/>
          </a:xfrm>
        </p:spPr>
        <p:txBody>
          <a:bodyPr/>
          <a:lstStyle/>
          <a:p>
            <a:r>
              <a:rPr lang="en-GB" altLang="en-US" sz="2800" dirty="0"/>
              <a:t>Example Online Session Graphic</a:t>
            </a:r>
          </a:p>
        </p:txBody>
      </p:sp>
      <p:sp>
        <p:nvSpPr>
          <p:cNvPr id="97287" name="Rectangle 2310">
            <a:extLst>
              <a:ext uri="{FF2B5EF4-FFF2-40B4-BE49-F238E27FC236}">
                <a16:creationId xmlns:a16="http://schemas.microsoft.com/office/drawing/2014/main" id="{4464526A-B2B3-40E8-9F48-35A529B6B06B}"/>
              </a:ext>
            </a:extLst>
          </p:cNvPr>
          <p:cNvSpPr>
            <a:spLocks noChangeArrowheads="1"/>
          </p:cNvSpPr>
          <p:nvPr/>
        </p:nvSpPr>
        <p:spPr bwMode="auto">
          <a:xfrm>
            <a:off x="5924551" y="36553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US" altLang="en-US"/>
          </a:p>
        </p:txBody>
      </p:sp>
      <p:sp>
        <p:nvSpPr>
          <p:cNvPr id="2" name="Date Placeholder 1">
            <a:extLst>
              <a:ext uri="{FF2B5EF4-FFF2-40B4-BE49-F238E27FC236}">
                <a16:creationId xmlns:a16="http://schemas.microsoft.com/office/drawing/2014/main" id="{C827D4C7-12E3-479D-9A8E-28A88751D7B0}"/>
              </a:ext>
            </a:extLst>
          </p:cNvPr>
          <p:cNvSpPr>
            <a:spLocks noGrp="1"/>
          </p:cNvSpPr>
          <p:nvPr>
            <p:ph type="dt" sz="half" idx="10"/>
          </p:nvPr>
        </p:nvSpPr>
        <p:spPr/>
        <p:txBody>
          <a:bodyPr/>
          <a:lstStyle/>
          <a:p>
            <a:pPr>
              <a:defRPr/>
            </a:pPr>
            <a:r>
              <a:rPr lang="en-US"/>
              <a:t>March 2023</a:t>
            </a:r>
            <a:endParaRPr lang="en-US" dirty="0"/>
          </a:p>
        </p:txBody>
      </p:sp>
      <p:pic>
        <p:nvPicPr>
          <p:cNvPr id="3" name="Picture 2">
            <a:extLst>
              <a:ext uri="{FF2B5EF4-FFF2-40B4-BE49-F238E27FC236}">
                <a16:creationId xmlns:a16="http://schemas.microsoft.com/office/drawing/2014/main" id="{CDF79A38-E1B2-4DC3-A751-D5C87F8D912F}"/>
              </a:ext>
            </a:extLst>
          </p:cNvPr>
          <p:cNvPicPr>
            <a:picLocks noChangeAspect="1"/>
          </p:cNvPicPr>
          <p:nvPr/>
        </p:nvPicPr>
        <p:blipFill>
          <a:blip r:embed="rId3"/>
          <a:stretch>
            <a:fillRect/>
          </a:stretch>
        </p:blipFill>
        <p:spPr>
          <a:xfrm>
            <a:off x="523124" y="1295400"/>
            <a:ext cx="11145752" cy="5085926"/>
          </a:xfrm>
          <a:prstGeom prst="rect">
            <a:avLst/>
          </a:prstGeom>
        </p:spPr>
      </p:pic>
    </p:spTree>
    <p:extLst>
      <p:ext uri="{BB962C8B-B14F-4D97-AF65-F5344CB8AC3E}">
        <p14:creationId xmlns:p14="http://schemas.microsoft.com/office/powerpoint/2010/main" val="17837601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5">
            <a:extLst>
              <a:ext uri="{FF2B5EF4-FFF2-40B4-BE49-F238E27FC236}">
                <a16:creationId xmlns:a16="http://schemas.microsoft.com/office/drawing/2014/main" id="{D9A678F2-0F46-42FE-BC50-D3E5DCAA06E4}"/>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9331" name="Rectangle 6">
            <a:extLst>
              <a:ext uri="{FF2B5EF4-FFF2-40B4-BE49-F238E27FC236}">
                <a16:creationId xmlns:a16="http://schemas.microsoft.com/office/drawing/2014/main" id="{341EA21B-3AB0-43A8-8FBA-757169961B7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28E4BC6-BBED-4E0A-8C9C-E78511479684}" type="slidenum">
              <a:rPr lang="en-US" altLang="en-US" sz="1200" b="0"/>
              <a:pPr>
                <a:spcBef>
                  <a:spcPct val="0"/>
                </a:spcBef>
                <a:buFontTx/>
                <a:buNone/>
              </a:pPr>
              <a:t>43</a:t>
            </a:fld>
            <a:endParaRPr lang="en-US" altLang="en-US" sz="1200" b="0"/>
          </a:p>
        </p:txBody>
      </p:sp>
      <p:sp>
        <p:nvSpPr>
          <p:cNvPr id="99332" name="Rectangle 2">
            <a:extLst>
              <a:ext uri="{FF2B5EF4-FFF2-40B4-BE49-F238E27FC236}">
                <a16:creationId xmlns:a16="http://schemas.microsoft.com/office/drawing/2014/main" id="{504CA0FC-6BB8-4BD8-8AE3-3B3034149DA6}"/>
              </a:ext>
            </a:extLst>
          </p:cNvPr>
          <p:cNvSpPr>
            <a:spLocks noGrp="1" noChangeArrowheads="1"/>
          </p:cNvSpPr>
          <p:nvPr>
            <p:ph type="title"/>
          </p:nvPr>
        </p:nvSpPr>
        <p:spPr/>
        <p:txBody>
          <a:bodyPr/>
          <a:lstStyle/>
          <a:p>
            <a:r>
              <a:rPr lang="en-GB" altLang="en-US"/>
              <a:t>Recording Attendance</a:t>
            </a:r>
          </a:p>
        </p:txBody>
      </p:sp>
      <p:sp>
        <p:nvSpPr>
          <p:cNvPr id="99333" name="Rectangle 3">
            <a:extLst>
              <a:ext uri="{FF2B5EF4-FFF2-40B4-BE49-F238E27FC236}">
                <a16:creationId xmlns:a16="http://schemas.microsoft.com/office/drawing/2014/main" id="{C01955C1-9CDC-45D0-A779-99D1ECD5C243}"/>
              </a:ext>
            </a:extLst>
          </p:cNvPr>
          <p:cNvSpPr>
            <a:spLocks noGrp="1" noChangeArrowheads="1"/>
          </p:cNvSpPr>
          <p:nvPr>
            <p:ph type="body" idx="1"/>
          </p:nvPr>
        </p:nvSpPr>
        <p:spPr>
          <a:xfrm>
            <a:off x="983431" y="1600200"/>
            <a:ext cx="10292053" cy="4495800"/>
          </a:xfrm>
        </p:spPr>
        <p:txBody>
          <a:bodyPr/>
          <a:lstStyle/>
          <a:p>
            <a:pPr>
              <a:lnSpc>
                <a:spcPct val="90000"/>
              </a:lnSpc>
            </a:pPr>
            <a:r>
              <a:rPr lang="en-GB" altLang="en-US" dirty="0"/>
              <a:t>It is an </a:t>
            </a:r>
            <a:r>
              <a:rPr lang="en-GB" altLang="en-US" dirty="0">
                <a:solidFill>
                  <a:srgbClr val="FF0000"/>
                </a:solidFill>
              </a:rPr>
              <a:t>IEEE-SA</a:t>
            </a:r>
            <a:r>
              <a:rPr lang="en-GB" altLang="en-US" dirty="0"/>
              <a:t> </a:t>
            </a:r>
            <a:r>
              <a:rPr lang="en-GB" altLang="en-US" dirty="0">
                <a:solidFill>
                  <a:srgbClr val="FF3300"/>
                </a:solidFill>
              </a:rPr>
              <a:t>requirement</a:t>
            </a:r>
            <a:r>
              <a:rPr lang="en-GB" altLang="en-US" dirty="0"/>
              <a:t> that attendees register, in order that a correct record of attendees and their disclosed affiliations can be recorded in the minutes.</a:t>
            </a:r>
          </a:p>
          <a:p>
            <a:pPr>
              <a:lnSpc>
                <a:spcPct val="90000"/>
              </a:lnSpc>
            </a:pPr>
            <a:endParaRPr lang="en-GB" altLang="en-US" dirty="0"/>
          </a:p>
          <a:p>
            <a:pPr>
              <a:lnSpc>
                <a:spcPct val="90000"/>
              </a:lnSpc>
            </a:pPr>
            <a:endParaRPr lang="en-GB" altLang="en-US" dirty="0"/>
          </a:p>
          <a:p>
            <a:pPr>
              <a:lnSpc>
                <a:spcPct val="90000"/>
              </a:lnSpc>
            </a:pPr>
            <a:r>
              <a:rPr lang="en-GB" altLang="en-US" dirty="0"/>
              <a:t>You need a single IEEE-SA web account</a:t>
            </a:r>
          </a:p>
          <a:p>
            <a:pPr lvl="1">
              <a:lnSpc>
                <a:spcPct val="90000"/>
              </a:lnSpc>
            </a:pPr>
            <a:r>
              <a:rPr lang="en-GB" altLang="en-US" dirty="0"/>
              <a:t>The IEEE-SA web account requires a working email address</a:t>
            </a:r>
          </a:p>
          <a:p>
            <a:pPr lvl="1">
              <a:lnSpc>
                <a:spcPct val="90000"/>
              </a:lnSpc>
            </a:pPr>
            <a:r>
              <a:rPr lang="en-GB" altLang="en-US" dirty="0"/>
              <a:t>do not remove your email address from the account</a:t>
            </a:r>
          </a:p>
          <a:p>
            <a:pPr lvl="1">
              <a:lnSpc>
                <a:spcPct val="90000"/>
              </a:lnSpc>
            </a:pPr>
            <a:endParaRPr lang="en-GB" altLang="en-US" dirty="0"/>
          </a:p>
          <a:p>
            <a:pPr>
              <a:lnSpc>
                <a:spcPct val="90000"/>
              </a:lnSpc>
            </a:pPr>
            <a:r>
              <a:rPr lang="en-GB" altLang="en-US" dirty="0"/>
              <a:t>Use the email address associated with that web account when registering attendance</a:t>
            </a:r>
          </a:p>
          <a:p>
            <a:pPr lvl="1">
              <a:lnSpc>
                <a:spcPct val="90000"/>
              </a:lnSpc>
            </a:pPr>
            <a:r>
              <a:rPr lang="en-GB" altLang="en-US" dirty="0"/>
              <a:t>If you change email addresses, update the web account,  don’t create a new web account,  or your membership status may not be calculated properly</a:t>
            </a:r>
          </a:p>
        </p:txBody>
      </p:sp>
      <p:sp>
        <p:nvSpPr>
          <p:cNvPr id="2" name="Date Placeholder 1">
            <a:extLst>
              <a:ext uri="{FF2B5EF4-FFF2-40B4-BE49-F238E27FC236}">
                <a16:creationId xmlns:a16="http://schemas.microsoft.com/office/drawing/2014/main" id="{F35571BE-B585-43EA-99CA-B9C556EE0AC8}"/>
              </a:ext>
            </a:extLst>
          </p:cNvPr>
          <p:cNvSpPr>
            <a:spLocks noGrp="1"/>
          </p:cNvSpPr>
          <p:nvPr>
            <p:ph type="dt" idx="10"/>
          </p:nvPr>
        </p:nvSpPr>
        <p:spPr/>
        <p:txBody>
          <a:bodyPr/>
          <a:lstStyle/>
          <a:p>
            <a:r>
              <a:rPr lang="en-US"/>
              <a:t>March 2023</a:t>
            </a:r>
            <a:endParaRPr lang="en-GB"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5">
            <a:extLst>
              <a:ext uri="{FF2B5EF4-FFF2-40B4-BE49-F238E27FC236}">
                <a16:creationId xmlns:a16="http://schemas.microsoft.com/office/drawing/2014/main" id="{810F9600-BE16-435C-B71E-4ECA739D09EE}"/>
              </a:ext>
            </a:extLst>
          </p:cNvPr>
          <p:cNvSpPr>
            <a:spLocks noGrp="1" noChangeArrowheads="1"/>
          </p:cNvSpPr>
          <p:nvPr>
            <p:ph type="ftr" sz="quarter" idx="11"/>
          </p:nvPr>
        </p:nvSpPr>
        <p:spPr>
          <a:xfrm>
            <a:off x="8040216" y="6500834"/>
            <a:ext cx="3349569"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1379" name="Rectangle 6">
            <a:extLst>
              <a:ext uri="{FF2B5EF4-FFF2-40B4-BE49-F238E27FC236}">
                <a16:creationId xmlns:a16="http://schemas.microsoft.com/office/drawing/2014/main" id="{C05DFD39-F2FE-4AB5-B1D1-5486EE1F4EE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D75CFF3E-EEAE-462F-9533-3B7DCF9A9FF1}" type="slidenum">
              <a:rPr lang="en-US" altLang="en-US" sz="1200" b="0"/>
              <a:pPr>
                <a:spcBef>
                  <a:spcPct val="0"/>
                </a:spcBef>
                <a:buFontTx/>
                <a:buNone/>
              </a:pPr>
              <a:t>44</a:t>
            </a:fld>
            <a:endParaRPr lang="en-US" altLang="en-US" sz="1200" b="0"/>
          </a:p>
        </p:txBody>
      </p:sp>
      <p:sp>
        <p:nvSpPr>
          <p:cNvPr id="101380" name="Rectangle 2">
            <a:extLst>
              <a:ext uri="{FF2B5EF4-FFF2-40B4-BE49-F238E27FC236}">
                <a16:creationId xmlns:a16="http://schemas.microsoft.com/office/drawing/2014/main" id="{7CF6A8E4-9F5F-45D1-8281-6B8F6E975909}"/>
              </a:ext>
            </a:extLst>
          </p:cNvPr>
          <p:cNvSpPr>
            <a:spLocks noGrp="1" noChangeArrowheads="1"/>
          </p:cNvSpPr>
          <p:nvPr>
            <p:ph type="title"/>
          </p:nvPr>
        </p:nvSpPr>
        <p:spPr/>
        <p:txBody>
          <a:bodyPr/>
          <a:lstStyle/>
          <a:p>
            <a:r>
              <a:rPr lang="en-GB" altLang="en-US"/>
              <a:t>Attendance Procedures</a:t>
            </a:r>
          </a:p>
        </p:txBody>
      </p:sp>
      <p:sp>
        <p:nvSpPr>
          <p:cNvPr id="101381" name="Rectangle 3">
            <a:extLst>
              <a:ext uri="{FF2B5EF4-FFF2-40B4-BE49-F238E27FC236}">
                <a16:creationId xmlns:a16="http://schemas.microsoft.com/office/drawing/2014/main" id="{80172E81-50AE-4077-A26A-3E934F7BB072}"/>
              </a:ext>
            </a:extLst>
          </p:cNvPr>
          <p:cNvSpPr>
            <a:spLocks noGrp="1" noChangeArrowheads="1"/>
          </p:cNvSpPr>
          <p:nvPr>
            <p:ph type="body" idx="1"/>
          </p:nvPr>
        </p:nvSpPr>
        <p:spPr>
          <a:xfrm>
            <a:off x="929218" y="1702794"/>
            <a:ext cx="10361083" cy="4480520"/>
          </a:xfrm>
        </p:spPr>
        <p:txBody>
          <a:bodyPr/>
          <a:lstStyle/>
          <a:p>
            <a:pPr>
              <a:buFontTx/>
              <a:buNone/>
            </a:pPr>
            <a:r>
              <a:rPr lang="en-GB" altLang="en-US" dirty="0"/>
              <a:t>Prior to or during the session:</a:t>
            </a:r>
          </a:p>
          <a:p>
            <a:pPr lvl="1"/>
            <a:r>
              <a:rPr lang="en-GB" altLang="en-US" dirty="0"/>
              <a:t>(one time) Get a free Web Account if you don’t already have one.  Keep your contact data in this area up to date.</a:t>
            </a:r>
          </a:p>
          <a:p>
            <a:pPr lvl="1"/>
            <a:r>
              <a:rPr lang="en-GB" altLang="en-US" dirty="0"/>
              <a:t>(one time) Register your Interest Areas in </a:t>
            </a:r>
            <a:r>
              <a:rPr lang="en-GB" altLang="en-US" dirty="0" err="1"/>
              <a:t>myProject</a:t>
            </a:r>
            <a:r>
              <a:rPr lang="en-GB" altLang="en-US" dirty="0"/>
              <a:t> if you haven’t done so already (it’s up to you to keep this updated as needed)</a:t>
            </a:r>
          </a:p>
          <a:p>
            <a:pPr lvl="1"/>
            <a:endParaRPr lang="en-GB" altLang="en-US" dirty="0"/>
          </a:p>
          <a:p>
            <a:pPr>
              <a:buFontTx/>
              <a:buNone/>
            </a:pPr>
            <a:r>
              <a:rPr lang="en-GB" altLang="en-US" dirty="0"/>
              <a:t>During the session:</a:t>
            </a:r>
          </a:p>
          <a:p>
            <a:pPr lvl="1"/>
            <a:r>
              <a:rPr lang="en-GB" altLang="en-US" dirty="0"/>
              <a:t>(once per session) Register on IMAT</a:t>
            </a:r>
          </a:p>
          <a:p>
            <a:pPr lvl="1"/>
            <a:r>
              <a:rPr lang="en-GB" altLang="en-US" dirty="0"/>
              <a:t>(once per slot) Record attendance at a specific meeting.  You will be asked for your affiliation the first time you attend a new task group.</a:t>
            </a:r>
          </a:p>
          <a:p>
            <a:pPr lvl="1"/>
            <a:endParaRPr lang="en-GB" altLang="en-US" dirty="0"/>
          </a:p>
          <a:p>
            <a:r>
              <a:rPr lang="en-GB" altLang="en-US" dirty="0"/>
              <a:t>See following slides for detailed procedure</a:t>
            </a:r>
          </a:p>
          <a:p>
            <a:pPr>
              <a:buFontTx/>
              <a:buNone/>
            </a:pPr>
            <a:endParaRPr lang="en-GB" altLang="en-US" dirty="0"/>
          </a:p>
        </p:txBody>
      </p:sp>
      <p:sp>
        <p:nvSpPr>
          <p:cNvPr id="2" name="Date Placeholder 1">
            <a:extLst>
              <a:ext uri="{FF2B5EF4-FFF2-40B4-BE49-F238E27FC236}">
                <a16:creationId xmlns:a16="http://schemas.microsoft.com/office/drawing/2014/main" id="{890C15A0-2AD1-469F-BD36-427D93D3EDD2}"/>
              </a:ext>
            </a:extLst>
          </p:cNvPr>
          <p:cNvSpPr>
            <a:spLocks noGrp="1"/>
          </p:cNvSpPr>
          <p:nvPr>
            <p:ph type="dt" idx="10"/>
          </p:nvPr>
        </p:nvSpPr>
        <p:spPr/>
        <p:txBody>
          <a:bodyPr/>
          <a:lstStyle/>
          <a:p>
            <a:r>
              <a:rPr lang="en-US"/>
              <a:t>March 2023</a:t>
            </a:r>
            <a:endParaRPr lang="en-GB"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5">
            <a:extLst>
              <a:ext uri="{FF2B5EF4-FFF2-40B4-BE49-F238E27FC236}">
                <a16:creationId xmlns:a16="http://schemas.microsoft.com/office/drawing/2014/main" id="{4009FF1D-6BB4-400E-869D-6453E67D640D}"/>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3427" name="Rectangle 6">
            <a:extLst>
              <a:ext uri="{FF2B5EF4-FFF2-40B4-BE49-F238E27FC236}">
                <a16:creationId xmlns:a16="http://schemas.microsoft.com/office/drawing/2014/main" id="{9AD683BF-E77B-4104-A101-AA18C43F55A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2A4D9D-B81F-4025-A95D-1BF8211DCE12}" type="slidenum">
              <a:rPr lang="en-US" altLang="en-US" sz="1200" b="0"/>
              <a:pPr>
                <a:spcBef>
                  <a:spcPct val="0"/>
                </a:spcBef>
                <a:buFontTx/>
                <a:buNone/>
              </a:pPr>
              <a:t>45</a:t>
            </a:fld>
            <a:endParaRPr lang="en-US" altLang="en-US" sz="1200" b="0"/>
          </a:p>
        </p:txBody>
      </p:sp>
      <p:sp>
        <p:nvSpPr>
          <p:cNvPr id="103428" name="Rectangle 2">
            <a:extLst>
              <a:ext uri="{FF2B5EF4-FFF2-40B4-BE49-F238E27FC236}">
                <a16:creationId xmlns:a16="http://schemas.microsoft.com/office/drawing/2014/main" id="{16BAA2EA-10EB-46D6-A10C-5FFDCB982517}"/>
              </a:ext>
            </a:extLst>
          </p:cNvPr>
          <p:cNvSpPr>
            <a:spLocks noGrp="1" noChangeArrowheads="1"/>
          </p:cNvSpPr>
          <p:nvPr>
            <p:ph type="title"/>
          </p:nvPr>
        </p:nvSpPr>
        <p:spPr/>
        <p:txBody>
          <a:bodyPr/>
          <a:lstStyle/>
          <a:p>
            <a:r>
              <a:rPr lang="en-US" altLang="en-US"/>
              <a:t>Changing Affiliation</a:t>
            </a:r>
          </a:p>
        </p:txBody>
      </p:sp>
      <p:sp>
        <p:nvSpPr>
          <p:cNvPr id="103429" name="Rectangle 3">
            <a:extLst>
              <a:ext uri="{FF2B5EF4-FFF2-40B4-BE49-F238E27FC236}">
                <a16:creationId xmlns:a16="http://schemas.microsoft.com/office/drawing/2014/main" id="{DC848AE3-88E2-4E55-A018-AEB493C3BC7C}"/>
              </a:ext>
            </a:extLst>
          </p:cNvPr>
          <p:cNvSpPr>
            <a:spLocks noGrp="1" noChangeArrowheads="1"/>
          </p:cNvSpPr>
          <p:nvPr>
            <p:ph type="body" idx="1"/>
          </p:nvPr>
        </p:nvSpPr>
        <p:spPr>
          <a:xfrm>
            <a:off x="929217" y="1524000"/>
            <a:ext cx="10361083" cy="4572000"/>
          </a:xfrm>
        </p:spPr>
        <p:txBody>
          <a:bodyPr/>
          <a:lstStyle/>
          <a:p>
            <a:pPr>
              <a:lnSpc>
                <a:spcPct val="90000"/>
              </a:lnSpc>
            </a:pPr>
            <a:r>
              <a:rPr lang="en-US" altLang="en-US" sz="2000" b="0" dirty="0"/>
              <a:t>The IMAT attendance system keeps a record of stated affiliation per group (task group / working group).</a:t>
            </a:r>
          </a:p>
          <a:p>
            <a:pPr>
              <a:lnSpc>
                <a:spcPct val="90000"/>
              </a:lnSpc>
            </a:pPr>
            <a:endParaRPr lang="en-US" altLang="en-US" sz="2000" b="0" dirty="0"/>
          </a:p>
          <a:p>
            <a:pPr>
              <a:lnSpc>
                <a:spcPct val="90000"/>
              </a:lnSpc>
            </a:pPr>
            <a:r>
              <a:rPr lang="en-US" altLang="en-US" sz="2000" b="0" dirty="0"/>
              <a:t>The 802.11 membership records are updated using this information after every session.</a:t>
            </a:r>
          </a:p>
          <a:p>
            <a:pPr>
              <a:lnSpc>
                <a:spcPct val="90000"/>
              </a:lnSpc>
            </a:pPr>
            <a:endParaRPr lang="en-US" altLang="en-US" sz="2000" b="0" dirty="0"/>
          </a:p>
          <a:p>
            <a:pPr>
              <a:lnSpc>
                <a:spcPct val="90000"/>
              </a:lnSpc>
            </a:pPr>
            <a:r>
              <a:rPr lang="en-US" altLang="en-US" sz="2000" b="0" dirty="0"/>
              <a:t>If you change affiliation,  you need to go to “</a:t>
            </a:r>
            <a:r>
              <a:rPr lang="en-US" altLang="en-US" sz="2000" b="0" dirty="0" err="1"/>
              <a:t>MyProject</a:t>
            </a:r>
            <a:r>
              <a:rPr lang="en-US" altLang="en-US" sz="2000" b="0" dirty="0"/>
              <a:t>” under “Manage Activities” and check/update all 802.11 groups that you have attended in the past or declared an interest in so that they have the correct affiliation.</a:t>
            </a:r>
          </a:p>
          <a:p>
            <a:pPr>
              <a:lnSpc>
                <a:spcPct val="90000"/>
              </a:lnSpc>
            </a:pPr>
            <a:endParaRPr lang="en-US" altLang="en-US" sz="2000" b="0" dirty="0"/>
          </a:p>
          <a:p>
            <a:pPr>
              <a:lnSpc>
                <a:spcPct val="90000"/>
              </a:lnSpc>
            </a:pPr>
            <a:r>
              <a:rPr lang="en-US" altLang="en-US" sz="2000" b="0" dirty="0"/>
              <a:t>Notifying the 802.11 officers of a change is not sufficient,  as any local changes to the 802.11 membership records will get overwritten with data from </a:t>
            </a:r>
            <a:r>
              <a:rPr lang="en-US" altLang="en-US" sz="2000" b="0" dirty="0" err="1"/>
              <a:t>MyProject</a:t>
            </a:r>
            <a:r>
              <a:rPr lang="en-US" altLang="en-US" sz="2000" b="0" dirty="0"/>
              <a:t> after every session.</a:t>
            </a:r>
          </a:p>
        </p:txBody>
      </p:sp>
      <p:sp>
        <p:nvSpPr>
          <p:cNvPr id="2" name="Date Placeholder 1">
            <a:extLst>
              <a:ext uri="{FF2B5EF4-FFF2-40B4-BE49-F238E27FC236}">
                <a16:creationId xmlns:a16="http://schemas.microsoft.com/office/drawing/2014/main" id="{7964A3B8-A897-4392-9034-5F40F14D94D6}"/>
              </a:ext>
            </a:extLst>
          </p:cNvPr>
          <p:cNvSpPr>
            <a:spLocks noGrp="1"/>
          </p:cNvSpPr>
          <p:nvPr>
            <p:ph type="dt" idx="10"/>
          </p:nvPr>
        </p:nvSpPr>
        <p:spPr/>
        <p:txBody>
          <a:bodyPr/>
          <a:lstStyle/>
          <a:p>
            <a:r>
              <a:rPr lang="en-US"/>
              <a:t>March 2023</a:t>
            </a:r>
            <a:endParaRPr lang="en-GB"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5">
            <a:extLst>
              <a:ext uri="{FF2B5EF4-FFF2-40B4-BE49-F238E27FC236}">
                <a16:creationId xmlns:a16="http://schemas.microsoft.com/office/drawing/2014/main" id="{19686383-CEB7-42A8-9D4A-A508CF36C272}"/>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5475" name="Rectangle 6">
            <a:extLst>
              <a:ext uri="{FF2B5EF4-FFF2-40B4-BE49-F238E27FC236}">
                <a16:creationId xmlns:a16="http://schemas.microsoft.com/office/drawing/2014/main" id="{8498B0C4-7BEA-45F3-A563-84054A1B5A04}"/>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98D6ED6-8200-46DA-BDFD-617B62F3F7AC}" type="slidenum">
              <a:rPr lang="en-US" altLang="en-US" sz="1200" b="0"/>
              <a:pPr>
                <a:spcBef>
                  <a:spcPct val="0"/>
                </a:spcBef>
                <a:buFontTx/>
                <a:buNone/>
              </a:pPr>
              <a:t>46</a:t>
            </a:fld>
            <a:endParaRPr lang="en-US" altLang="en-US" sz="1200" b="0"/>
          </a:p>
        </p:txBody>
      </p:sp>
      <p:sp>
        <p:nvSpPr>
          <p:cNvPr id="4099" name="Rectangle 3">
            <a:extLst>
              <a:ext uri="{FF2B5EF4-FFF2-40B4-BE49-F238E27FC236}">
                <a16:creationId xmlns:a16="http://schemas.microsoft.com/office/drawing/2014/main" id="{3E7745E6-7385-434E-8E97-D7BD96ECF92E}"/>
              </a:ext>
            </a:extLst>
          </p:cNvPr>
          <p:cNvSpPr>
            <a:spLocks noGrp="1" noChangeArrowheads="1"/>
          </p:cNvSpPr>
          <p:nvPr>
            <p:ph type="body" sz="half" idx="4294967295"/>
          </p:nvPr>
        </p:nvSpPr>
        <p:spPr>
          <a:xfrm>
            <a:off x="939562" y="1640681"/>
            <a:ext cx="4853756" cy="3576638"/>
          </a:xfrm>
        </p:spPr>
        <p:txBody>
          <a:bodyPr anchorCtr="1"/>
          <a:lstStyle/>
          <a:p>
            <a:pPr>
              <a:defRPr/>
            </a:pPr>
            <a:r>
              <a:rPr lang="en-US" sz="2000" b="0" dirty="0"/>
              <a:t>If you </a:t>
            </a:r>
            <a:r>
              <a:rPr lang="en-US" sz="2000" b="0" i="1" dirty="0"/>
              <a:t>already</a:t>
            </a:r>
            <a:r>
              <a:rPr lang="en-US" sz="2000" b="0" dirty="0"/>
              <a:t> have</a:t>
            </a:r>
            <a:br>
              <a:rPr lang="en-US" sz="2000" b="0" dirty="0"/>
            </a:br>
            <a:r>
              <a:rPr lang="en-US" sz="2000" b="0" dirty="0"/>
              <a:t>an IEEE Account you can skip to the </a:t>
            </a:r>
            <a:br>
              <a:rPr lang="en-US" sz="2000" b="0" dirty="0"/>
            </a:br>
            <a:r>
              <a:rPr lang="en-US" sz="2000" b="0" dirty="0"/>
              <a:t>next step</a:t>
            </a:r>
          </a:p>
          <a:p>
            <a:pPr>
              <a:defRPr/>
            </a:pPr>
            <a:endParaRPr lang="en-US" sz="2000" b="0" dirty="0"/>
          </a:p>
          <a:p>
            <a:pPr>
              <a:defRPr/>
            </a:pPr>
            <a:r>
              <a:rPr lang="en-US" sz="2000" b="0" dirty="0"/>
              <a:t>Otherwise log onto</a:t>
            </a:r>
            <a:br>
              <a:rPr lang="en-US" sz="2000" b="0" dirty="0"/>
            </a:br>
            <a:r>
              <a:rPr lang="en-US" sz="2000" b="0" dirty="0">
                <a:hlinkClick r:id="rId3"/>
              </a:rPr>
              <a:t>http://development.standards.ieee.org</a:t>
            </a:r>
            <a:r>
              <a:rPr lang="en-US" sz="2000" b="0" dirty="0"/>
              <a:t>  and click on the link to Create an IEEE Account</a:t>
            </a:r>
          </a:p>
          <a:p>
            <a:pPr>
              <a:defRPr/>
            </a:pPr>
            <a:endParaRPr lang="en-US" sz="1400" dirty="0">
              <a:effectLst>
                <a:outerShdw blurRad="38100" dist="38100" dir="2700000" algn="tl">
                  <a:srgbClr val="C0C0C0"/>
                </a:outerShdw>
              </a:effectLst>
            </a:endParaRPr>
          </a:p>
        </p:txBody>
      </p:sp>
      <p:sp>
        <p:nvSpPr>
          <p:cNvPr id="105477" name="Rectangle 2">
            <a:extLst>
              <a:ext uri="{FF2B5EF4-FFF2-40B4-BE49-F238E27FC236}">
                <a16:creationId xmlns:a16="http://schemas.microsoft.com/office/drawing/2014/main" id="{91B5A961-5570-4A84-A007-308185C061B0}"/>
              </a:ext>
            </a:extLst>
          </p:cNvPr>
          <p:cNvSpPr>
            <a:spLocks noGrp="1" noChangeArrowheads="1"/>
          </p:cNvSpPr>
          <p:nvPr>
            <p:ph type="title" idx="4294967295"/>
          </p:nvPr>
        </p:nvSpPr>
        <p:spPr/>
        <p:txBody>
          <a:bodyPr/>
          <a:lstStyle/>
          <a:p>
            <a:r>
              <a:rPr lang="en-US" altLang="en-US" sz="2800"/>
              <a:t>Step 1: Get a free IEEE Account</a:t>
            </a:r>
          </a:p>
        </p:txBody>
      </p:sp>
      <p:sp>
        <p:nvSpPr>
          <p:cNvPr id="105478" name="Line 7">
            <a:extLst>
              <a:ext uri="{FF2B5EF4-FFF2-40B4-BE49-F238E27FC236}">
                <a16:creationId xmlns:a16="http://schemas.microsoft.com/office/drawing/2014/main" id="{DD733739-1BE8-4B80-81C1-C1FDAFD616AB}"/>
              </a:ext>
            </a:extLst>
          </p:cNvPr>
          <p:cNvSpPr>
            <a:spLocks noChangeShapeType="1"/>
          </p:cNvSpPr>
          <p:nvPr/>
        </p:nvSpPr>
        <p:spPr bwMode="auto">
          <a:xfrm>
            <a:off x="3143672" y="4191695"/>
            <a:ext cx="3051026" cy="36353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dirty="0"/>
          </a:p>
        </p:txBody>
      </p:sp>
      <p:sp>
        <p:nvSpPr>
          <p:cNvPr id="105479" name="Text Box 8">
            <a:extLst>
              <a:ext uri="{FF2B5EF4-FFF2-40B4-BE49-F238E27FC236}">
                <a16:creationId xmlns:a16="http://schemas.microsoft.com/office/drawing/2014/main" id="{1918FE08-5F9C-4360-982A-754C85712BFB}"/>
              </a:ext>
            </a:extLst>
          </p:cNvPr>
          <p:cNvSpPr txBox="1">
            <a:spLocks noChangeArrowheads="1"/>
          </p:cNvSpPr>
          <p:nvPr/>
        </p:nvSpPr>
        <p:spPr bwMode="auto">
          <a:xfrm>
            <a:off x="6096000" y="5562601"/>
            <a:ext cx="468052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50000"/>
              </a:spcBef>
              <a:buFontTx/>
              <a:buNone/>
            </a:pPr>
            <a:r>
              <a:rPr lang="en-US" altLang="en-US" sz="1600" i="1" dirty="0">
                <a:solidFill>
                  <a:schemeClr val="accent2"/>
                </a:solidFill>
              </a:rPr>
              <a:t>Note that you must have an IEEE Web Account in order to get credit for any meetings you attend. </a:t>
            </a:r>
          </a:p>
        </p:txBody>
      </p:sp>
      <p:pic>
        <p:nvPicPr>
          <p:cNvPr id="105480" name="Picture 14">
            <a:extLst>
              <a:ext uri="{FF2B5EF4-FFF2-40B4-BE49-F238E27FC236}">
                <a16:creationId xmlns:a16="http://schemas.microsoft.com/office/drawing/2014/main" id="{2C6D7784-F699-4181-838D-F21CA49DE88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1600200"/>
            <a:ext cx="4267200" cy="394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 name="Date Placeholder 1">
            <a:extLst>
              <a:ext uri="{FF2B5EF4-FFF2-40B4-BE49-F238E27FC236}">
                <a16:creationId xmlns:a16="http://schemas.microsoft.com/office/drawing/2014/main" id="{034EC056-7C66-466B-901F-AD14F217A86E}"/>
              </a:ext>
            </a:extLst>
          </p:cNvPr>
          <p:cNvSpPr>
            <a:spLocks noGrp="1"/>
          </p:cNvSpPr>
          <p:nvPr>
            <p:ph type="dt" idx="10"/>
          </p:nvPr>
        </p:nvSpPr>
        <p:spPr/>
        <p:txBody>
          <a:bodyPr/>
          <a:lstStyle/>
          <a:p>
            <a:r>
              <a:rPr lang="en-US"/>
              <a:t>March 2023</a:t>
            </a:r>
            <a:endParaRPr lang="en-GB" dirty="0"/>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5">
            <a:extLst>
              <a:ext uri="{FF2B5EF4-FFF2-40B4-BE49-F238E27FC236}">
                <a16:creationId xmlns:a16="http://schemas.microsoft.com/office/drawing/2014/main" id="{08855D2A-EA69-4A59-B995-E1EF72B7B519}"/>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7523" name="Rectangle 6">
            <a:extLst>
              <a:ext uri="{FF2B5EF4-FFF2-40B4-BE49-F238E27FC236}">
                <a16:creationId xmlns:a16="http://schemas.microsoft.com/office/drawing/2014/main" id="{F918A56A-19B7-45F1-A3EE-138B8381F440}"/>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12F6823-CA1F-47B1-86FE-C9A35820C2BC}" type="slidenum">
              <a:rPr lang="en-US" altLang="en-US" sz="1200" b="0"/>
              <a:pPr>
                <a:spcBef>
                  <a:spcPct val="0"/>
                </a:spcBef>
                <a:buFontTx/>
                <a:buNone/>
              </a:pPr>
              <a:t>47</a:t>
            </a:fld>
            <a:endParaRPr lang="en-US" altLang="en-US" sz="1200" b="0"/>
          </a:p>
        </p:txBody>
      </p:sp>
      <p:sp>
        <p:nvSpPr>
          <p:cNvPr id="107524" name="Rectangle 2">
            <a:extLst>
              <a:ext uri="{FF2B5EF4-FFF2-40B4-BE49-F238E27FC236}">
                <a16:creationId xmlns:a16="http://schemas.microsoft.com/office/drawing/2014/main" id="{A99B31EC-ECA4-4809-A4DA-2A1F5ABBF2F1}"/>
              </a:ext>
            </a:extLst>
          </p:cNvPr>
          <p:cNvSpPr>
            <a:spLocks noGrp="1" noChangeArrowheads="1"/>
          </p:cNvSpPr>
          <p:nvPr>
            <p:ph type="title" idx="4294967295"/>
          </p:nvPr>
        </p:nvSpPr>
        <p:spPr/>
        <p:txBody>
          <a:bodyPr/>
          <a:lstStyle/>
          <a:p>
            <a:r>
              <a:rPr lang="en-US" altLang="en-US" sz="2800"/>
              <a:t>Step 2: Set your myProject Interest Areas</a:t>
            </a:r>
          </a:p>
        </p:txBody>
      </p:sp>
      <p:sp>
        <p:nvSpPr>
          <p:cNvPr id="107525" name="Rectangle 3">
            <a:extLst>
              <a:ext uri="{FF2B5EF4-FFF2-40B4-BE49-F238E27FC236}">
                <a16:creationId xmlns:a16="http://schemas.microsoft.com/office/drawing/2014/main" id="{10D6FBEB-B40C-467B-8A7C-A6118BA758A2}"/>
              </a:ext>
            </a:extLst>
          </p:cNvPr>
          <p:cNvSpPr>
            <a:spLocks noGrp="1" noChangeArrowheads="1"/>
          </p:cNvSpPr>
          <p:nvPr>
            <p:ph type="body" sz="half" idx="4294967295"/>
          </p:nvPr>
        </p:nvSpPr>
        <p:spPr>
          <a:xfrm>
            <a:off x="935344" y="1564481"/>
            <a:ext cx="4368567" cy="4567238"/>
          </a:xfrm>
        </p:spPr>
        <p:txBody>
          <a:bodyPr anchorCtr="1"/>
          <a:lstStyle/>
          <a:p>
            <a:pPr>
              <a:lnSpc>
                <a:spcPct val="90000"/>
              </a:lnSpc>
            </a:pPr>
            <a:r>
              <a:rPr lang="en-US" altLang="en-US" sz="1800" b="0" dirty="0"/>
              <a:t>Go to </a:t>
            </a:r>
            <a:r>
              <a:rPr lang="en-US" altLang="en-US" sz="2000" b="0" dirty="0">
                <a:hlinkClick r:id="rId3"/>
              </a:rPr>
              <a:t>http://development.standards.ieee.org</a:t>
            </a:r>
            <a:r>
              <a:rPr lang="en-US" altLang="en-US" sz="2000" b="0" dirty="0"/>
              <a:t> </a:t>
            </a:r>
            <a:r>
              <a:rPr lang="en-US" altLang="en-US" sz="1800" b="0" dirty="0"/>
              <a:t> and enter your Username (Web Account ID) and password to get into </a:t>
            </a:r>
            <a:r>
              <a:rPr lang="en-US" altLang="en-US" sz="1800" b="0" dirty="0" err="1"/>
              <a:t>myProject</a:t>
            </a:r>
            <a:endParaRPr lang="en-US" altLang="en-US" sz="1800" b="0" dirty="0"/>
          </a:p>
          <a:p>
            <a:pPr>
              <a:lnSpc>
                <a:spcPct val="90000"/>
              </a:lnSpc>
            </a:pPr>
            <a:endParaRPr lang="en-US" altLang="en-US" sz="1800" b="0" dirty="0"/>
          </a:p>
          <a:p>
            <a:pPr>
              <a:lnSpc>
                <a:spcPct val="90000"/>
              </a:lnSpc>
            </a:pPr>
            <a:r>
              <a:rPr lang="en-US" altLang="en-US" sz="1800" b="0" dirty="0"/>
              <a:t>If you have already selected your Interest Areas in </a:t>
            </a:r>
            <a:r>
              <a:rPr lang="en-US" altLang="en-US" sz="1800" b="0" dirty="0" err="1"/>
              <a:t>myProject</a:t>
            </a:r>
            <a:r>
              <a:rPr lang="en-US" altLang="en-US" sz="1800" b="0" dirty="0"/>
              <a:t>, you may skip this step; otherwise….</a:t>
            </a:r>
          </a:p>
          <a:p>
            <a:pPr>
              <a:lnSpc>
                <a:spcPct val="90000"/>
              </a:lnSpc>
            </a:pPr>
            <a:endParaRPr lang="en-US" altLang="en-US" sz="1800" b="0" dirty="0"/>
          </a:p>
          <a:p>
            <a:pPr>
              <a:lnSpc>
                <a:spcPct val="90000"/>
              </a:lnSpc>
            </a:pPr>
            <a:r>
              <a:rPr lang="en-US" altLang="en-US" sz="1800" b="0" dirty="0"/>
              <a:t>Select </a:t>
            </a:r>
            <a:r>
              <a:rPr lang="en-US" altLang="en-US" sz="1800" b="0" i="1" dirty="0"/>
              <a:t>Manage Activity Profile</a:t>
            </a:r>
            <a:r>
              <a:rPr lang="en-US" altLang="en-US" sz="1800" b="0" dirty="0"/>
              <a:t> and drill down to select the WG and/or Project(s) in which you have an interest</a:t>
            </a:r>
          </a:p>
          <a:p>
            <a:pPr>
              <a:lnSpc>
                <a:spcPct val="90000"/>
              </a:lnSpc>
            </a:pPr>
            <a:endParaRPr lang="en-US" altLang="en-US" sz="1800" b="0" dirty="0"/>
          </a:p>
          <a:p>
            <a:pPr>
              <a:lnSpc>
                <a:spcPct val="90000"/>
              </a:lnSpc>
            </a:pPr>
            <a:r>
              <a:rPr lang="en-US" altLang="en-US" sz="1800" b="0" dirty="0"/>
              <a:t>For each of these you will have to specify your affiliation</a:t>
            </a:r>
          </a:p>
        </p:txBody>
      </p:sp>
      <p:pic>
        <p:nvPicPr>
          <p:cNvPr id="107526" name="Picture 4">
            <a:extLst>
              <a:ext uri="{FF2B5EF4-FFF2-40B4-BE49-F238E27FC236}">
                <a16:creationId xmlns:a16="http://schemas.microsoft.com/office/drawing/2014/main" id="{34E93BB3-28BD-439A-9AC8-22511A4AE965}"/>
              </a:ext>
            </a:extLst>
          </p:cNvPr>
          <p:cNvPicPr>
            <a:picLocks noGrp="1" noChangeAspect="1" noChangeArrowheads="1"/>
          </p:cNvPicPr>
          <p:nvPr>
            <p:ph sz="half" idx="4294967295"/>
          </p:nvPr>
        </p:nvPicPr>
        <p:blipFill>
          <a:blip r:embed="rId4">
            <a:extLst>
              <a:ext uri="{28A0092B-C50C-407E-A947-70E740481C1C}">
                <a14:useLocalDpi xmlns:a14="http://schemas.microsoft.com/office/drawing/2010/main" val="0"/>
              </a:ext>
            </a:extLst>
          </a:blip>
          <a:srcRect/>
          <a:stretch>
            <a:fillRect/>
          </a:stretch>
        </p:blipFill>
        <p:spPr>
          <a:xfrm>
            <a:off x="5486400" y="1676400"/>
            <a:ext cx="5181600" cy="4343400"/>
          </a:xfrm>
          <a:noFill/>
        </p:spPr>
      </p:pic>
      <p:sp>
        <p:nvSpPr>
          <p:cNvPr id="107527" name="Line 6">
            <a:extLst>
              <a:ext uri="{FF2B5EF4-FFF2-40B4-BE49-F238E27FC236}">
                <a16:creationId xmlns:a16="http://schemas.microsoft.com/office/drawing/2014/main" id="{E5CFD222-31AA-464E-B6BD-7779AC3510B3}"/>
              </a:ext>
            </a:extLst>
          </p:cNvPr>
          <p:cNvSpPr>
            <a:spLocks noChangeShapeType="1"/>
          </p:cNvSpPr>
          <p:nvPr/>
        </p:nvSpPr>
        <p:spPr bwMode="auto">
          <a:xfrm flipV="1">
            <a:off x="4223792" y="4343400"/>
            <a:ext cx="1567408" cy="381744"/>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356E3FBE-21C8-4CF5-8365-ACB2543D7113}"/>
              </a:ext>
            </a:extLst>
          </p:cNvPr>
          <p:cNvSpPr>
            <a:spLocks noGrp="1"/>
          </p:cNvSpPr>
          <p:nvPr>
            <p:ph type="dt" idx="10"/>
          </p:nvPr>
        </p:nvSpPr>
        <p:spPr/>
        <p:txBody>
          <a:bodyPr/>
          <a:lstStyle/>
          <a:p>
            <a:r>
              <a:rPr lang="en-US"/>
              <a:t>March 2023</a:t>
            </a:r>
            <a:endParaRPr lang="en-GB" dirty="0"/>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5">
            <a:extLst>
              <a:ext uri="{FF2B5EF4-FFF2-40B4-BE49-F238E27FC236}">
                <a16:creationId xmlns:a16="http://schemas.microsoft.com/office/drawing/2014/main" id="{61B3FFC8-6D5F-4D3C-8742-393A806EA32A}"/>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9571" name="Rectangle 6">
            <a:extLst>
              <a:ext uri="{FF2B5EF4-FFF2-40B4-BE49-F238E27FC236}">
                <a16:creationId xmlns:a16="http://schemas.microsoft.com/office/drawing/2014/main" id="{F6C235A0-1C57-41DC-9009-B61B6EFF0D6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42C5D41-3503-4AE4-B225-5D0788EA5AD0}" type="slidenum">
              <a:rPr lang="en-US" altLang="en-US" sz="1200" b="0"/>
              <a:pPr>
                <a:spcBef>
                  <a:spcPct val="0"/>
                </a:spcBef>
                <a:buFontTx/>
                <a:buNone/>
              </a:pPr>
              <a:t>48</a:t>
            </a:fld>
            <a:endParaRPr lang="en-US" altLang="en-US" sz="1200" b="0"/>
          </a:p>
        </p:txBody>
      </p:sp>
      <p:sp>
        <p:nvSpPr>
          <p:cNvPr id="109572" name="Rectangle 3">
            <a:extLst>
              <a:ext uri="{FF2B5EF4-FFF2-40B4-BE49-F238E27FC236}">
                <a16:creationId xmlns:a16="http://schemas.microsoft.com/office/drawing/2014/main" id="{602C1842-5884-4ED3-A46E-CD7E10719E3C}"/>
              </a:ext>
            </a:extLst>
          </p:cNvPr>
          <p:cNvSpPr>
            <a:spLocks noGrp="1" noChangeArrowheads="1"/>
          </p:cNvSpPr>
          <p:nvPr>
            <p:ph type="title" idx="4294967295"/>
          </p:nvPr>
        </p:nvSpPr>
        <p:spPr>
          <a:xfrm>
            <a:off x="2209800" y="685800"/>
            <a:ext cx="7772400" cy="762000"/>
          </a:xfrm>
        </p:spPr>
        <p:txBody>
          <a:bodyPr/>
          <a:lstStyle/>
          <a:p>
            <a:r>
              <a:rPr lang="en-US" altLang="en-US" sz="2800"/>
              <a:t>Step 3: Log onto IMAT</a:t>
            </a:r>
          </a:p>
        </p:txBody>
      </p:sp>
      <p:sp>
        <p:nvSpPr>
          <p:cNvPr id="2" name="Rectangle 2">
            <a:extLst>
              <a:ext uri="{FF2B5EF4-FFF2-40B4-BE49-F238E27FC236}">
                <a16:creationId xmlns:a16="http://schemas.microsoft.com/office/drawing/2014/main" id="{E567E426-B384-43AA-8962-B0C2C53F6FC4}"/>
              </a:ext>
            </a:extLst>
          </p:cNvPr>
          <p:cNvSpPr>
            <a:spLocks noGrp="1" noChangeArrowheads="1"/>
          </p:cNvSpPr>
          <p:nvPr>
            <p:ph type="body" sz="half" idx="4294967295"/>
          </p:nvPr>
        </p:nvSpPr>
        <p:spPr>
          <a:xfrm>
            <a:off x="830263" y="1447800"/>
            <a:ext cx="5494337" cy="4567238"/>
          </a:xfrm>
        </p:spPr>
        <p:txBody>
          <a:bodyPr anchorCtr="1"/>
          <a:lstStyle/>
          <a:p>
            <a:pPr>
              <a:lnSpc>
                <a:spcPct val="90000"/>
              </a:lnSpc>
              <a:defRPr/>
            </a:pPr>
            <a:r>
              <a:rPr lang="en-US" sz="2000" b="0" dirty="0"/>
              <a:t>Make sure you have an IEEE Web Account as described in Step 1</a:t>
            </a:r>
          </a:p>
          <a:p>
            <a:pPr>
              <a:lnSpc>
                <a:spcPct val="90000"/>
              </a:lnSpc>
              <a:defRPr/>
            </a:pPr>
            <a:endParaRPr lang="en-US" sz="2000" b="0" dirty="0"/>
          </a:p>
          <a:p>
            <a:pPr>
              <a:lnSpc>
                <a:spcPct val="90000"/>
              </a:lnSpc>
              <a:defRPr/>
            </a:pPr>
            <a:r>
              <a:rPr lang="en-US" sz="2000" b="0" dirty="0"/>
              <a:t>Make sure you’ve designated your </a:t>
            </a:r>
            <a:r>
              <a:rPr lang="en-US" sz="2000" b="0" dirty="0" err="1"/>
              <a:t>myProject</a:t>
            </a:r>
            <a:r>
              <a:rPr lang="en-US" sz="2000" b="0" dirty="0"/>
              <a:t> Interest Areas as described in Step 2</a:t>
            </a:r>
          </a:p>
          <a:p>
            <a:pPr>
              <a:lnSpc>
                <a:spcPct val="90000"/>
              </a:lnSpc>
              <a:defRPr/>
            </a:pPr>
            <a:endParaRPr lang="en-US" sz="2000" b="0" dirty="0"/>
          </a:p>
          <a:p>
            <a:pPr>
              <a:lnSpc>
                <a:spcPct val="90000"/>
              </a:lnSpc>
              <a:defRPr/>
            </a:pPr>
            <a:r>
              <a:rPr lang="en-US" sz="2000" b="0" dirty="0"/>
              <a:t>Log into IMAT using your IEEE Web Account username and password.</a:t>
            </a:r>
          </a:p>
          <a:p>
            <a:pPr>
              <a:lnSpc>
                <a:spcPct val="90000"/>
              </a:lnSpc>
              <a:defRPr/>
            </a:pPr>
            <a:endParaRPr lang="en-US" sz="2000" b="0" dirty="0"/>
          </a:p>
          <a:p>
            <a:pPr>
              <a:lnSpc>
                <a:spcPct val="90000"/>
              </a:lnSpc>
              <a:defRPr/>
            </a:pPr>
            <a:r>
              <a:rPr lang="en-US" sz="2000" b="0" dirty="0"/>
              <a:t>The URL for the local server is:</a:t>
            </a:r>
          </a:p>
          <a:p>
            <a:pPr lvl="1">
              <a:lnSpc>
                <a:spcPct val="80000"/>
              </a:lnSpc>
              <a:buFontTx/>
              <a:buNone/>
              <a:defRPr/>
            </a:pPr>
            <a:r>
              <a:rPr lang="en-US" dirty="0">
                <a:solidFill>
                  <a:schemeClr val="folHlink"/>
                </a:solidFill>
              </a:rPr>
              <a:t>https://imat.ieee.org</a:t>
            </a:r>
          </a:p>
          <a:p>
            <a:pPr>
              <a:lnSpc>
                <a:spcPct val="90000"/>
              </a:lnSpc>
              <a:buFontTx/>
              <a:buNone/>
              <a:defRPr/>
            </a:pPr>
            <a:endParaRPr lang="en-US" sz="3200" dirty="0">
              <a:effectLst>
                <a:outerShdw blurRad="38100" dist="38100" dir="2700000" algn="tl">
                  <a:srgbClr val="C0C0C0"/>
                </a:outerShdw>
              </a:effectLst>
            </a:endParaRPr>
          </a:p>
        </p:txBody>
      </p:sp>
      <p:pic>
        <p:nvPicPr>
          <p:cNvPr id="109574" name="Picture 7">
            <a:extLst>
              <a:ext uri="{FF2B5EF4-FFF2-40B4-BE49-F238E27FC236}">
                <a16:creationId xmlns:a16="http://schemas.microsoft.com/office/drawing/2014/main" id="{AFB20ACD-CC4D-4619-9567-65091A19FCF2}"/>
              </a:ext>
            </a:extLst>
          </p:cNvPr>
          <p:cNvPicPr>
            <a:picLocks noGrp="1" noChangeAspect="1" noChangeArrowheads="1"/>
          </p:cNvPicPr>
          <p:nvPr>
            <p:ph sz="quarter" idx="4294967295"/>
          </p:nvPr>
        </p:nvPicPr>
        <p:blipFill>
          <a:blip r:embed="rId3" cstate="print">
            <a:extLst>
              <a:ext uri="{28A0092B-C50C-407E-A947-70E740481C1C}">
                <a14:useLocalDpi xmlns:a14="http://schemas.microsoft.com/office/drawing/2010/main" val="0"/>
              </a:ext>
            </a:extLst>
          </a:blip>
          <a:srcRect l="17311" t="13165" r="17941" b="14317"/>
          <a:stretch>
            <a:fillRect/>
          </a:stretch>
        </p:blipFill>
        <p:spPr>
          <a:xfrm>
            <a:off x="6553201" y="1371600"/>
            <a:ext cx="3363913" cy="2141538"/>
          </a:xfrm>
          <a:noFill/>
        </p:spPr>
      </p:pic>
      <p:pic>
        <p:nvPicPr>
          <p:cNvPr id="109575" name="Picture 8">
            <a:extLst>
              <a:ext uri="{FF2B5EF4-FFF2-40B4-BE49-F238E27FC236}">
                <a16:creationId xmlns:a16="http://schemas.microsoft.com/office/drawing/2014/main" id="{37CCC2FF-53AC-49A7-8FB1-998D3B88A5F8}"/>
              </a:ext>
            </a:extLst>
          </p:cNvPr>
          <p:cNvPicPr>
            <a:picLocks noGrp="1" noChangeAspect="1" noChangeArrowheads="1"/>
          </p:cNvPicPr>
          <p:nvPr>
            <p:ph sz="quarter" idx="4294967295"/>
          </p:nvPr>
        </p:nvPicPr>
        <p:blipFill>
          <a:blip r:embed="rId4">
            <a:extLst>
              <a:ext uri="{28A0092B-C50C-407E-A947-70E740481C1C}">
                <a14:useLocalDpi xmlns:a14="http://schemas.microsoft.com/office/drawing/2010/main" val="0"/>
              </a:ext>
            </a:extLst>
          </a:blip>
          <a:srcRect l="17336" t="13300" r="17964" b="10783"/>
          <a:stretch>
            <a:fillRect/>
          </a:stretch>
        </p:blipFill>
        <p:spPr>
          <a:xfrm>
            <a:off x="6553200" y="3683000"/>
            <a:ext cx="3657600" cy="2413000"/>
          </a:xfrm>
          <a:noFill/>
        </p:spPr>
      </p:pic>
      <p:sp>
        <p:nvSpPr>
          <p:cNvPr id="109576" name="Line 9">
            <a:extLst>
              <a:ext uri="{FF2B5EF4-FFF2-40B4-BE49-F238E27FC236}">
                <a16:creationId xmlns:a16="http://schemas.microsoft.com/office/drawing/2014/main" id="{D4EF2AEE-361C-4449-A9FC-4A7227AF6EFC}"/>
              </a:ext>
            </a:extLst>
          </p:cNvPr>
          <p:cNvSpPr>
            <a:spLocks noChangeShapeType="1"/>
          </p:cNvSpPr>
          <p:nvPr/>
        </p:nvSpPr>
        <p:spPr bwMode="auto">
          <a:xfrm>
            <a:off x="4295800" y="3933056"/>
            <a:ext cx="2867000" cy="94374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 name="Date Placeholder 2">
            <a:extLst>
              <a:ext uri="{FF2B5EF4-FFF2-40B4-BE49-F238E27FC236}">
                <a16:creationId xmlns:a16="http://schemas.microsoft.com/office/drawing/2014/main" id="{8DA0D9E4-1784-412B-976C-E1A6BF40D318}"/>
              </a:ext>
            </a:extLst>
          </p:cNvPr>
          <p:cNvSpPr>
            <a:spLocks noGrp="1"/>
          </p:cNvSpPr>
          <p:nvPr>
            <p:ph type="dt" idx="10"/>
          </p:nvPr>
        </p:nvSpPr>
        <p:spPr/>
        <p:txBody>
          <a:bodyPr/>
          <a:lstStyle/>
          <a:p>
            <a:r>
              <a:rPr lang="en-US"/>
              <a:t>March 2023</a:t>
            </a:r>
            <a:endParaRPr lang="en-GB" dirty="0"/>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5">
            <a:extLst>
              <a:ext uri="{FF2B5EF4-FFF2-40B4-BE49-F238E27FC236}">
                <a16:creationId xmlns:a16="http://schemas.microsoft.com/office/drawing/2014/main" id="{93290CBC-B7E8-4445-9FBA-EF5149C6A989}"/>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1619" name="Rectangle 6">
            <a:extLst>
              <a:ext uri="{FF2B5EF4-FFF2-40B4-BE49-F238E27FC236}">
                <a16:creationId xmlns:a16="http://schemas.microsoft.com/office/drawing/2014/main" id="{E1B05BF1-6F30-4016-B8FF-AE19FD937B2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FC88F6C-D02E-47D7-A803-793783AFF7E4}" type="slidenum">
              <a:rPr lang="en-US" altLang="en-US" sz="1200" b="0"/>
              <a:pPr>
                <a:spcBef>
                  <a:spcPct val="0"/>
                </a:spcBef>
                <a:buFontTx/>
                <a:buNone/>
              </a:pPr>
              <a:t>49</a:t>
            </a:fld>
            <a:endParaRPr lang="en-US" altLang="en-US" sz="1200" b="0"/>
          </a:p>
        </p:txBody>
      </p:sp>
      <p:sp>
        <p:nvSpPr>
          <p:cNvPr id="111620" name="Rectangle 5">
            <a:extLst>
              <a:ext uri="{FF2B5EF4-FFF2-40B4-BE49-F238E27FC236}">
                <a16:creationId xmlns:a16="http://schemas.microsoft.com/office/drawing/2014/main" id="{1687F66E-469E-49C5-A728-0CD50842623D}"/>
              </a:ext>
            </a:extLst>
          </p:cNvPr>
          <p:cNvSpPr>
            <a:spLocks noGrp="1" noChangeArrowheads="1"/>
          </p:cNvSpPr>
          <p:nvPr>
            <p:ph type="title" idx="4294967295"/>
          </p:nvPr>
        </p:nvSpPr>
        <p:spPr>
          <a:xfrm>
            <a:off x="2209800" y="685800"/>
            <a:ext cx="7772400" cy="838200"/>
          </a:xfrm>
        </p:spPr>
        <p:txBody>
          <a:bodyPr/>
          <a:lstStyle/>
          <a:p>
            <a:r>
              <a:rPr lang="en-US" altLang="en-US" sz="2800"/>
              <a:t>Step 4a: Register Your Attendance</a:t>
            </a:r>
          </a:p>
        </p:txBody>
      </p:sp>
      <p:sp>
        <p:nvSpPr>
          <p:cNvPr id="36867" name="Rectangle 3">
            <a:extLst>
              <a:ext uri="{FF2B5EF4-FFF2-40B4-BE49-F238E27FC236}">
                <a16:creationId xmlns:a16="http://schemas.microsoft.com/office/drawing/2014/main" id="{B38FA630-DA1A-4E1B-8554-618A662A0B44}"/>
              </a:ext>
            </a:extLst>
          </p:cNvPr>
          <p:cNvSpPr>
            <a:spLocks noGrp="1" noChangeArrowheads="1"/>
          </p:cNvSpPr>
          <p:nvPr>
            <p:ph type="body" sz="half" idx="4294967295"/>
          </p:nvPr>
        </p:nvSpPr>
        <p:spPr>
          <a:xfrm>
            <a:off x="929218" y="1309689"/>
            <a:ext cx="5700182" cy="4567237"/>
          </a:xfrm>
        </p:spPr>
        <p:txBody>
          <a:bodyPr anchorCtr="1"/>
          <a:lstStyle/>
          <a:p>
            <a:pPr>
              <a:defRPr/>
            </a:pPr>
            <a:endParaRPr lang="en-US" sz="1200" dirty="0">
              <a:effectLst>
                <a:outerShdw blurRad="38100" dist="38100" dir="2700000" algn="tl">
                  <a:srgbClr val="C0C0C0"/>
                </a:outerShdw>
              </a:effectLst>
            </a:endParaRPr>
          </a:p>
          <a:p>
            <a:pPr>
              <a:defRPr/>
            </a:pPr>
            <a:r>
              <a:rPr lang="en-US" sz="2000" b="0" dirty="0"/>
              <a:t>Select the WG or option from the home page. </a:t>
            </a:r>
          </a:p>
          <a:p>
            <a:pPr>
              <a:buFontTx/>
              <a:buNone/>
              <a:defRPr/>
            </a:pPr>
            <a:endParaRPr lang="en-US" sz="2000" dirty="0">
              <a:effectLst>
                <a:outerShdw blurRad="38100" dist="38100" dir="2700000" algn="tl">
                  <a:srgbClr val="C0C0C0"/>
                </a:outerShdw>
              </a:effectLst>
            </a:endParaRPr>
          </a:p>
        </p:txBody>
      </p:sp>
      <p:pic>
        <p:nvPicPr>
          <p:cNvPr id="111622" name="Picture 7">
            <a:extLst>
              <a:ext uri="{FF2B5EF4-FFF2-40B4-BE49-F238E27FC236}">
                <a16:creationId xmlns:a16="http://schemas.microsoft.com/office/drawing/2014/main" id="{77765CA9-9288-4DB6-85D7-7FED7FF28575}"/>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a:xfrm>
            <a:off x="6851650" y="1676400"/>
            <a:ext cx="3435350" cy="3657600"/>
          </a:xfrm>
          <a:noFill/>
        </p:spPr>
      </p:pic>
      <p:sp>
        <p:nvSpPr>
          <p:cNvPr id="111623" name="Line 10">
            <a:extLst>
              <a:ext uri="{FF2B5EF4-FFF2-40B4-BE49-F238E27FC236}">
                <a16:creationId xmlns:a16="http://schemas.microsoft.com/office/drawing/2014/main" id="{35A25538-7A17-4F84-A1B3-53E4A04C9EC1}"/>
              </a:ext>
            </a:extLst>
          </p:cNvPr>
          <p:cNvSpPr>
            <a:spLocks noChangeShapeType="1"/>
          </p:cNvSpPr>
          <p:nvPr/>
        </p:nvSpPr>
        <p:spPr bwMode="auto">
          <a:xfrm>
            <a:off x="3803650" y="2122488"/>
            <a:ext cx="3435350" cy="92551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24A537AA-85E0-4A17-AF37-E7B8B815314E}"/>
              </a:ext>
            </a:extLst>
          </p:cNvPr>
          <p:cNvSpPr>
            <a:spLocks noGrp="1"/>
          </p:cNvSpPr>
          <p:nvPr>
            <p:ph type="dt" idx="10"/>
          </p:nvPr>
        </p:nvSpPr>
        <p:spPr/>
        <p:txBody>
          <a:bodyPr/>
          <a:lstStyle/>
          <a:p>
            <a:r>
              <a:rPr lang="en-US"/>
              <a:t>March 2023</a:t>
            </a:r>
            <a:endParaRPr lang="en-GB"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5</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dirty="0"/>
              <a:t>IEEE 802.11 Presentations</a:t>
            </a:r>
            <a:endParaRPr lang="en-US" altLang="en-US" dirty="0"/>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1487488" y="1447800"/>
            <a:ext cx="9577064" cy="4876800"/>
          </a:xfrm>
        </p:spPr>
        <p:txBody>
          <a:bodyPr/>
          <a:lstStyle/>
          <a:p>
            <a:r>
              <a:rPr lang="en-GB" altLang="en-US" b="0" dirty="0"/>
              <a:t>There are some short educational presentations available as follows:</a:t>
            </a:r>
          </a:p>
          <a:p>
            <a:pPr>
              <a:buFont typeface="Arial" panose="020B0604020202020204" pitchFamily="34" charset="0"/>
              <a:buChar char="•"/>
            </a:pPr>
            <a:r>
              <a:rPr lang="en-GB" altLang="en-US" sz="2000" b="0" dirty="0"/>
              <a:t>A description of the </a:t>
            </a:r>
            <a:r>
              <a:rPr lang="en-GB" altLang="en-US" sz="2000" b="0" dirty="0">
                <a:hlinkClick r:id="rId3"/>
              </a:rPr>
              <a:t>current projects in IEEE 802.11</a:t>
            </a:r>
            <a:r>
              <a:rPr lang="en-GB" altLang="en-US" sz="2000" b="0" dirty="0"/>
              <a:t> and a short introduction to the IEEE standards process</a:t>
            </a:r>
          </a:p>
          <a:p>
            <a:pPr>
              <a:buFont typeface="Arial" panose="020B0604020202020204" pitchFamily="34" charset="0"/>
              <a:buChar char="•"/>
            </a:pPr>
            <a:r>
              <a:rPr lang="en-GB" altLang="en-US" sz="2000" b="0" dirty="0"/>
              <a:t>A description of the </a:t>
            </a:r>
            <a:r>
              <a:rPr lang="en-GB" altLang="en-US" sz="2000" b="0" dirty="0">
                <a:hlinkClick r:id="rId4"/>
              </a:rPr>
              <a:t>completed projects in IEEE 802.11</a:t>
            </a:r>
            <a:r>
              <a:rPr lang="en-GB" altLang="en-US" sz="2000" b="0" dirty="0"/>
              <a:t>, a short introduction to the IEEE standards process and some non-project activities in IEEE 802.11</a:t>
            </a:r>
          </a:p>
          <a:p>
            <a:pPr>
              <a:buFont typeface="Arial" panose="020B0604020202020204" pitchFamily="34" charset="0"/>
              <a:buChar char="•"/>
            </a:pPr>
            <a:r>
              <a:rPr lang="en-GB" altLang="en-US" sz="2000" b="0" dirty="0"/>
              <a:t>Please see </a:t>
            </a:r>
            <a:r>
              <a:rPr lang="en-GB" altLang="en-US" sz="2000" b="0" dirty="0">
                <a:hlinkClick r:id="rId5"/>
              </a:rPr>
              <a:t>http://grouper.ieee.org/groups/802/11/presentation.html</a:t>
            </a:r>
            <a:r>
              <a:rPr lang="en-GB" altLang="en-US" sz="2000" b="0" dirty="0"/>
              <a:t> for further information</a:t>
            </a:r>
          </a:p>
          <a:p>
            <a:pPr marL="0" indent="0"/>
            <a:endParaRPr lang="en-GB" altLang="en-US" b="0" dirty="0"/>
          </a:p>
          <a:p>
            <a:pPr marL="0" indent="0"/>
            <a:endParaRPr lang="en-GB" altLang="en-US" b="0" dirty="0"/>
          </a:p>
          <a:p>
            <a:r>
              <a:rPr lang="en-GB" altLang="en-US" b="0" dirty="0"/>
              <a:t>There are also some IEEE Tech Talks regarding IEEE 802 technology available here:</a:t>
            </a:r>
          </a:p>
          <a:p>
            <a:pPr>
              <a:buFont typeface="Arial" panose="020B0604020202020204" pitchFamily="34" charset="0"/>
              <a:buChar char="•"/>
            </a:pPr>
            <a:r>
              <a:rPr lang="en-GB" altLang="en-US" sz="2000" b="0" dirty="0">
                <a:hlinkClick r:id="rId6"/>
              </a:rPr>
              <a:t>https://innovationatwork.ieee.org/events/techtalk-panel-802</a:t>
            </a:r>
            <a:r>
              <a:rPr lang="en-GB" altLang="en-US" sz="2000" b="0" dirty="0"/>
              <a:t> </a:t>
            </a:r>
          </a:p>
          <a:p>
            <a:endParaRPr lang="en-GB" altLang="en-US" b="0" dirty="0"/>
          </a:p>
          <a:p>
            <a:endParaRPr lang="en-GB" altLang="en-US" b="0" dirty="0"/>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endParaRPr lang="en-US" altLang="en-US" sz="1800" dirty="0"/>
          </a:p>
        </p:txBody>
      </p:sp>
    </p:spTree>
    <p:extLst>
      <p:ext uri="{BB962C8B-B14F-4D97-AF65-F5344CB8AC3E}">
        <p14:creationId xmlns:p14="http://schemas.microsoft.com/office/powerpoint/2010/main" val="16542501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5">
            <a:extLst>
              <a:ext uri="{FF2B5EF4-FFF2-40B4-BE49-F238E27FC236}">
                <a16:creationId xmlns:a16="http://schemas.microsoft.com/office/drawing/2014/main" id="{A9457049-8743-4769-8254-2998FAC932F7}"/>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3667" name="Rectangle 6">
            <a:extLst>
              <a:ext uri="{FF2B5EF4-FFF2-40B4-BE49-F238E27FC236}">
                <a16:creationId xmlns:a16="http://schemas.microsoft.com/office/drawing/2014/main" id="{D9E4BB7B-7DE3-4C25-BBBB-4D44068EDB5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C3502EF-A7AB-421D-8730-02604C652016}" type="slidenum">
              <a:rPr lang="en-US" altLang="en-US" sz="1200" b="0"/>
              <a:pPr>
                <a:spcBef>
                  <a:spcPct val="0"/>
                </a:spcBef>
                <a:buFontTx/>
                <a:buNone/>
              </a:pPr>
              <a:t>50</a:t>
            </a:fld>
            <a:endParaRPr lang="en-US" altLang="en-US" sz="1200" b="0"/>
          </a:p>
        </p:txBody>
      </p:sp>
      <p:sp>
        <p:nvSpPr>
          <p:cNvPr id="113668" name="Rectangle 2">
            <a:extLst>
              <a:ext uri="{FF2B5EF4-FFF2-40B4-BE49-F238E27FC236}">
                <a16:creationId xmlns:a16="http://schemas.microsoft.com/office/drawing/2014/main" id="{2C025720-3305-4D95-8895-AEB383C8A9D7}"/>
              </a:ext>
            </a:extLst>
          </p:cNvPr>
          <p:cNvSpPr>
            <a:spLocks noGrp="1" noChangeArrowheads="1"/>
          </p:cNvSpPr>
          <p:nvPr>
            <p:ph type="title" idx="4294967295"/>
          </p:nvPr>
        </p:nvSpPr>
        <p:spPr/>
        <p:txBody>
          <a:bodyPr/>
          <a:lstStyle/>
          <a:p>
            <a:r>
              <a:rPr lang="en-US" altLang="en-US" sz="2800"/>
              <a:t>Step 4b: Select the Meeting</a:t>
            </a:r>
          </a:p>
        </p:txBody>
      </p:sp>
      <p:sp>
        <p:nvSpPr>
          <p:cNvPr id="33795" name="Rectangle 3">
            <a:extLst>
              <a:ext uri="{FF2B5EF4-FFF2-40B4-BE49-F238E27FC236}">
                <a16:creationId xmlns:a16="http://schemas.microsoft.com/office/drawing/2014/main" id="{262EB04B-7635-4FFA-8F26-AFE380C29541}"/>
              </a:ext>
            </a:extLst>
          </p:cNvPr>
          <p:cNvSpPr>
            <a:spLocks noGrp="1" noChangeArrowheads="1"/>
          </p:cNvSpPr>
          <p:nvPr>
            <p:ph type="body" sz="half" idx="4294967295"/>
          </p:nvPr>
        </p:nvSpPr>
        <p:spPr>
          <a:xfrm>
            <a:off x="914401" y="1371600"/>
            <a:ext cx="3276599" cy="4567238"/>
          </a:xfrm>
        </p:spPr>
        <p:txBody>
          <a:bodyPr anchorCtr="1"/>
          <a:lstStyle/>
          <a:p>
            <a:pPr>
              <a:lnSpc>
                <a:spcPct val="90000"/>
              </a:lnSpc>
              <a:defRPr/>
            </a:pPr>
            <a:r>
              <a:rPr lang="en-US" sz="1600" dirty="0"/>
              <a:t>Select the Day and Meeting you are attending and update the screen</a:t>
            </a:r>
          </a:p>
          <a:p>
            <a:pPr lvl="1">
              <a:lnSpc>
                <a:spcPct val="90000"/>
              </a:lnSpc>
              <a:defRPr/>
            </a:pPr>
            <a:r>
              <a:rPr lang="en-US" sz="1400" dirty="0"/>
              <a:t>Note that you will only be able to click a single button in the active timeslot column for the current day </a:t>
            </a:r>
          </a:p>
          <a:p>
            <a:pPr lvl="1">
              <a:lnSpc>
                <a:spcPct val="90000"/>
              </a:lnSpc>
              <a:defRPr/>
            </a:pPr>
            <a:r>
              <a:rPr lang="en-US" sz="1400" dirty="0"/>
              <a:t>Once updated, the column will turn green and your selection will be locked in.</a:t>
            </a:r>
          </a:p>
          <a:p>
            <a:pPr lvl="1">
              <a:lnSpc>
                <a:spcPct val="90000"/>
              </a:lnSpc>
              <a:defRPr/>
            </a:pPr>
            <a:r>
              <a:rPr lang="en-US" sz="1400" dirty="0"/>
              <a:t>Selections may not be changed once the timeslot closes</a:t>
            </a:r>
          </a:p>
          <a:p>
            <a:pPr lvl="1">
              <a:lnSpc>
                <a:spcPct val="90000"/>
              </a:lnSpc>
              <a:defRPr/>
            </a:pPr>
            <a:endParaRPr lang="en-US" sz="1400" dirty="0"/>
          </a:p>
          <a:p>
            <a:pPr>
              <a:lnSpc>
                <a:spcPct val="90000"/>
              </a:lnSpc>
              <a:defRPr/>
            </a:pPr>
            <a:r>
              <a:rPr lang="en-US" sz="1600" dirty="0"/>
              <a:t>Repeat Step 4 for each distinct breakout you attend</a:t>
            </a:r>
          </a:p>
          <a:p>
            <a:pPr lvl="1">
              <a:lnSpc>
                <a:spcPct val="90000"/>
              </a:lnSpc>
              <a:defRPr/>
            </a:pPr>
            <a:endParaRPr lang="en-US" sz="800" dirty="0">
              <a:effectLst>
                <a:outerShdw blurRad="38100" dist="38100" dir="2700000" algn="tl">
                  <a:srgbClr val="C0C0C0"/>
                </a:outerShdw>
              </a:effectLst>
            </a:endParaRPr>
          </a:p>
        </p:txBody>
      </p:sp>
      <p:pic>
        <p:nvPicPr>
          <p:cNvPr id="113670" name="Picture 4">
            <a:extLst>
              <a:ext uri="{FF2B5EF4-FFF2-40B4-BE49-F238E27FC236}">
                <a16:creationId xmlns:a16="http://schemas.microsoft.com/office/drawing/2014/main" id="{BA5BFE3F-A07F-4742-ADB5-3AE56C0F81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2362201"/>
            <a:ext cx="6248400" cy="401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113671" name="Line 7">
            <a:extLst>
              <a:ext uri="{FF2B5EF4-FFF2-40B4-BE49-F238E27FC236}">
                <a16:creationId xmlns:a16="http://schemas.microsoft.com/office/drawing/2014/main" id="{DD9F2782-2229-4381-8490-FA982369548B}"/>
              </a:ext>
            </a:extLst>
          </p:cNvPr>
          <p:cNvSpPr>
            <a:spLocks noChangeShapeType="1"/>
          </p:cNvSpPr>
          <p:nvPr/>
        </p:nvSpPr>
        <p:spPr bwMode="auto">
          <a:xfrm>
            <a:off x="3886200" y="1905000"/>
            <a:ext cx="3048000" cy="1981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13672" name="Line 6">
            <a:extLst>
              <a:ext uri="{FF2B5EF4-FFF2-40B4-BE49-F238E27FC236}">
                <a16:creationId xmlns:a16="http://schemas.microsoft.com/office/drawing/2014/main" id="{CB03F50E-FCEE-41CF-AB0D-7BECC421EC47}"/>
              </a:ext>
            </a:extLst>
          </p:cNvPr>
          <p:cNvSpPr>
            <a:spLocks noChangeShapeType="1"/>
          </p:cNvSpPr>
          <p:nvPr/>
        </p:nvSpPr>
        <p:spPr bwMode="auto">
          <a:xfrm>
            <a:off x="4007768" y="3501008"/>
            <a:ext cx="3612232" cy="129959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A30E6A2A-C160-4538-87F5-BCA82E5EFEB6}"/>
              </a:ext>
            </a:extLst>
          </p:cNvPr>
          <p:cNvSpPr>
            <a:spLocks noGrp="1"/>
          </p:cNvSpPr>
          <p:nvPr>
            <p:ph type="dt" idx="10"/>
          </p:nvPr>
        </p:nvSpPr>
        <p:spPr/>
        <p:txBody>
          <a:bodyPr/>
          <a:lstStyle/>
          <a:p>
            <a:r>
              <a:rPr lang="en-US"/>
              <a:t>March 2023</a:t>
            </a:r>
            <a:endParaRPr lang="en-GB" dirty="0"/>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5">
            <a:extLst>
              <a:ext uri="{FF2B5EF4-FFF2-40B4-BE49-F238E27FC236}">
                <a16:creationId xmlns:a16="http://schemas.microsoft.com/office/drawing/2014/main" id="{4EDF928C-6AB9-49D2-B747-99159D67AE6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5715" name="Rectangle 6">
            <a:extLst>
              <a:ext uri="{FF2B5EF4-FFF2-40B4-BE49-F238E27FC236}">
                <a16:creationId xmlns:a16="http://schemas.microsoft.com/office/drawing/2014/main" id="{78F728EA-2926-46F4-ADBD-1343E6474431}"/>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BB9257F6-B3F4-44E9-A562-05FC3A8245C3}" type="slidenum">
              <a:rPr lang="en-US" altLang="en-US" sz="1200" b="0"/>
              <a:pPr>
                <a:spcBef>
                  <a:spcPct val="0"/>
                </a:spcBef>
                <a:buFontTx/>
                <a:buNone/>
              </a:pPr>
              <a:t>51</a:t>
            </a:fld>
            <a:endParaRPr lang="en-US" altLang="en-US" sz="1200" b="0"/>
          </a:p>
        </p:txBody>
      </p:sp>
      <p:sp>
        <p:nvSpPr>
          <p:cNvPr id="115716" name="Rectangle 2">
            <a:extLst>
              <a:ext uri="{FF2B5EF4-FFF2-40B4-BE49-F238E27FC236}">
                <a16:creationId xmlns:a16="http://schemas.microsoft.com/office/drawing/2014/main" id="{DB679673-3CBA-4D59-8249-8F30F996C68A}"/>
              </a:ext>
            </a:extLst>
          </p:cNvPr>
          <p:cNvSpPr>
            <a:spLocks noGrp="1" noChangeArrowheads="1"/>
          </p:cNvSpPr>
          <p:nvPr>
            <p:ph type="title" idx="4294967295"/>
          </p:nvPr>
        </p:nvSpPr>
        <p:spPr/>
        <p:txBody>
          <a:bodyPr/>
          <a:lstStyle/>
          <a:p>
            <a:r>
              <a:rPr lang="en-US" altLang="en-US" sz="2800"/>
              <a:t>Step 4b: Supply your Affiliation</a:t>
            </a:r>
          </a:p>
        </p:txBody>
      </p:sp>
      <p:sp>
        <p:nvSpPr>
          <p:cNvPr id="115717" name="Rectangle 3">
            <a:extLst>
              <a:ext uri="{FF2B5EF4-FFF2-40B4-BE49-F238E27FC236}">
                <a16:creationId xmlns:a16="http://schemas.microsoft.com/office/drawing/2014/main" id="{D73F2808-368F-4526-B865-5DD788D4C6D2}"/>
              </a:ext>
            </a:extLst>
          </p:cNvPr>
          <p:cNvSpPr>
            <a:spLocks noGrp="1" noChangeArrowheads="1"/>
          </p:cNvSpPr>
          <p:nvPr>
            <p:ph type="body" sz="half" idx="4294967295"/>
          </p:nvPr>
        </p:nvSpPr>
        <p:spPr>
          <a:xfrm>
            <a:off x="929217" y="1524000"/>
            <a:ext cx="10361083" cy="1600200"/>
          </a:xfrm>
        </p:spPr>
        <p:txBody>
          <a:bodyPr anchorCtr="1"/>
          <a:lstStyle/>
          <a:p>
            <a:r>
              <a:rPr lang="en-US" altLang="en-US" sz="1800" b="0" dirty="0"/>
              <a:t>You </a:t>
            </a:r>
            <a:r>
              <a:rPr lang="en-US" altLang="en-US" sz="1800" b="0" i="1" dirty="0"/>
              <a:t>must</a:t>
            </a:r>
            <a:r>
              <a:rPr lang="en-US" altLang="en-US" sz="1800" b="0" dirty="0"/>
              <a:t> provide an affiliation in order to receive credit for your attendance and to record your presence for the minutes</a:t>
            </a:r>
          </a:p>
          <a:p>
            <a:r>
              <a:rPr lang="en-US" altLang="en-US" sz="1800" b="0" dirty="0"/>
              <a:t>You will be asked your affiliation once for the WG and once again for each unique TG or SG you attend.  Start typing your affiliation/company name and either choose from the dropdown list or continue typing to add.</a:t>
            </a:r>
          </a:p>
        </p:txBody>
      </p:sp>
      <p:pic>
        <p:nvPicPr>
          <p:cNvPr id="115718" name="Picture 7">
            <a:extLst>
              <a:ext uri="{FF2B5EF4-FFF2-40B4-BE49-F238E27FC236}">
                <a16:creationId xmlns:a16="http://schemas.microsoft.com/office/drawing/2014/main" id="{8B3D7AB0-9B3B-4DC3-A220-AC8A24BFF109}"/>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l="17648" t="13300" r="19324" b="24586"/>
          <a:stretch>
            <a:fillRect/>
          </a:stretch>
        </p:blipFill>
        <p:spPr>
          <a:xfrm>
            <a:off x="2971800" y="3352800"/>
            <a:ext cx="6350000" cy="2895600"/>
          </a:xfrm>
          <a:noFill/>
        </p:spPr>
      </p:pic>
      <p:sp>
        <p:nvSpPr>
          <p:cNvPr id="115719" name="Line 12">
            <a:extLst>
              <a:ext uri="{FF2B5EF4-FFF2-40B4-BE49-F238E27FC236}">
                <a16:creationId xmlns:a16="http://schemas.microsoft.com/office/drawing/2014/main" id="{7D66BA56-B3AD-41FE-AA6A-1059DE013289}"/>
              </a:ext>
            </a:extLst>
          </p:cNvPr>
          <p:cNvSpPr>
            <a:spLocks noChangeShapeType="1"/>
          </p:cNvSpPr>
          <p:nvPr/>
        </p:nvSpPr>
        <p:spPr bwMode="auto">
          <a:xfrm>
            <a:off x="6019800" y="3048000"/>
            <a:ext cx="838200" cy="2209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BD30148E-00F7-4FF9-8EF4-3206F603EAE2}"/>
              </a:ext>
            </a:extLst>
          </p:cNvPr>
          <p:cNvSpPr>
            <a:spLocks noGrp="1"/>
          </p:cNvSpPr>
          <p:nvPr>
            <p:ph type="dt" idx="10"/>
          </p:nvPr>
        </p:nvSpPr>
        <p:spPr/>
        <p:txBody>
          <a:bodyPr/>
          <a:lstStyle/>
          <a:p>
            <a:r>
              <a:rPr lang="en-US"/>
              <a:t>March 2023</a:t>
            </a:r>
            <a:endParaRPr lang="en-GB" dirty="0"/>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5">
            <a:extLst>
              <a:ext uri="{FF2B5EF4-FFF2-40B4-BE49-F238E27FC236}">
                <a16:creationId xmlns:a16="http://schemas.microsoft.com/office/drawing/2014/main" id="{34C30973-F5F2-4A18-BE2E-6A758ABE27C8}"/>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7763" name="Rectangle 6">
            <a:extLst>
              <a:ext uri="{FF2B5EF4-FFF2-40B4-BE49-F238E27FC236}">
                <a16:creationId xmlns:a16="http://schemas.microsoft.com/office/drawing/2014/main" id="{AA756BB8-2D2C-4AC1-8C94-8EB98299E56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DBFEB59E-2EBC-4C27-B173-0AB93EB70B9A}" type="slidenum">
              <a:rPr lang="en-US" altLang="en-US" sz="1200" b="0"/>
              <a:pPr>
                <a:spcBef>
                  <a:spcPct val="0"/>
                </a:spcBef>
                <a:buFontTx/>
                <a:buNone/>
              </a:pPr>
              <a:t>52</a:t>
            </a:fld>
            <a:endParaRPr lang="en-US" altLang="en-US" sz="1200" b="0"/>
          </a:p>
        </p:txBody>
      </p:sp>
      <p:sp>
        <p:nvSpPr>
          <p:cNvPr id="117764" name="Rectangle 2">
            <a:extLst>
              <a:ext uri="{FF2B5EF4-FFF2-40B4-BE49-F238E27FC236}">
                <a16:creationId xmlns:a16="http://schemas.microsoft.com/office/drawing/2014/main" id="{FFEA2CCD-06F1-44F6-9ADA-61CAEEE674BE}"/>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Membership</a:t>
            </a:r>
          </a:p>
        </p:txBody>
      </p:sp>
      <p:sp>
        <p:nvSpPr>
          <p:cNvPr id="2" name="Date Placeholder 1">
            <a:extLst>
              <a:ext uri="{FF2B5EF4-FFF2-40B4-BE49-F238E27FC236}">
                <a16:creationId xmlns:a16="http://schemas.microsoft.com/office/drawing/2014/main" id="{CF6ABF14-A4AF-4B28-A846-9BDEBAC16C3B}"/>
              </a:ext>
            </a:extLst>
          </p:cNvPr>
          <p:cNvSpPr>
            <a:spLocks noGrp="1"/>
          </p:cNvSpPr>
          <p:nvPr>
            <p:ph type="dt" idx="10"/>
          </p:nvPr>
        </p:nvSpPr>
        <p:spPr/>
        <p:txBody>
          <a:bodyPr/>
          <a:lstStyle/>
          <a:p>
            <a:r>
              <a:rPr lang="en-US"/>
              <a:t>March 2023</a:t>
            </a:r>
            <a:endParaRPr lang="en-GB"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5">
            <a:extLst>
              <a:ext uri="{FF2B5EF4-FFF2-40B4-BE49-F238E27FC236}">
                <a16:creationId xmlns:a16="http://schemas.microsoft.com/office/drawing/2014/main" id="{899BF18A-7AB7-4C4B-A291-14015AB3C8B7}"/>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9811" name="Rectangle 6">
            <a:extLst>
              <a:ext uri="{FF2B5EF4-FFF2-40B4-BE49-F238E27FC236}">
                <a16:creationId xmlns:a16="http://schemas.microsoft.com/office/drawing/2014/main" id="{E7EF20F2-7CA5-42EA-9E21-347A29C38A4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3D64FAB-D7D5-471F-91D2-2C915CA3419B}" type="slidenum">
              <a:rPr lang="en-US" altLang="en-US" sz="1200" b="0"/>
              <a:pPr>
                <a:spcBef>
                  <a:spcPct val="0"/>
                </a:spcBef>
                <a:buFontTx/>
                <a:buNone/>
              </a:pPr>
              <a:t>53</a:t>
            </a:fld>
            <a:endParaRPr lang="en-US" altLang="en-US" sz="1200" b="0"/>
          </a:p>
        </p:txBody>
      </p:sp>
      <p:sp>
        <p:nvSpPr>
          <p:cNvPr id="119813" name="Rectangle 2">
            <a:extLst>
              <a:ext uri="{FF2B5EF4-FFF2-40B4-BE49-F238E27FC236}">
                <a16:creationId xmlns:a16="http://schemas.microsoft.com/office/drawing/2014/main" id="{5A4C1131-0FC5-4BBB-AEEB-B2CAE869A5B2}"/>
              </a:ext>
            </a:extLst>
          </p:cNvPr>
          <p:cNvSpPr>
            <a:spLocks noGrp="1" noChangeArrowheads="1"/>
          </p:cNvSpPr>
          <p:nvPr>
            <p:ph type="title"/>
          </p:nvPr>
        </p:nvSpPr>
        <p:spPr>
          <a:xfrm>
            <a:off x="2179109" y="637704"/>
            <a:ext cx="3518445" cy="1143000"/>
          </a:xfrm>
        </p:spPr>
        <p:txBody>
          <a:bodyPr/>
          <a:lstStyle/>
          <a:p>
            <a:r>
              <a:rPr lang="en-GB" altLang="en-US" sz="2800" dirty="0"/>
              <a:t>Member Status Graphic</a:t>
            </a:r>
          </a:p>
        </p:txBody>
      </p:sp>
      <p:sp>
        <p:nvSpPr>
          <p:cNvPr id="119814" name="Rectangle 1">
            <a:extLst>
              <a:ext uri="{FF2B5EF4-FFF2-40B4-BE49-F238E27FC236}">
                <a16:creationId xmlns:a16="http://schemas.microsoft.com/office/drawing/2014/main" id="{C0D8039C-219D-4B9D-8AD8-B080C8C929FB}"/>
              </a:ext>
            </a:extLst>
          </p:cNvPr>
          <p:cNvSpPr>
            <a:spLocks noChangeArrowheads="1"/>
          </p:cNvSpPr>
          <p:nvPr/>
        </p:nvSpPr>
        <p:spPr bwMode="auto">
          <a:xfrm>
            <a:off x="1524001" y="-230832"/>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GB" altLang="en-US"/>
          </a:p>
        </p:txBody>
      </p:sp>
      <p:pic>
        <p:nvPicPr>
          <p:cNvPr id="119815" name="Picture 5">
            <a:extLst>
              <a:ext uri="{FF2B5EF4-FFF2-40B4-BE49-F238E27FC236}">
                <a16:creationId xmlns:a16="http://schemas.microsoft.com/office/drawing/2014/main" id="{D8415314-BD18-4E5A-B719-121F138CAFE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68626" y="587375"/>
            <a:ext cx="6835775" cy="588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FF2B5EF4-FFF2-40B4-BE49-F238E27FC236}">
                <a16:creationId xmlns:a16="http://schemas.microsoft.com/office/drawing/2014/main" id="{AAEB2B5C-F971-457B-865C-FDA2C77D2F89}"/>
              </a:ext>
            </a:extLst>
          </p:cNvPr>
          <p:cNvSpPr>
            <a:spLocks noGrp="1"/>
          </p:cNvSpPr>
          <p:nvPr>
            <p:ph type="dt" idx="10"/>
          </p:nvPr>
        </p:nvSpPr>
        <p:spPr/>
        <p:txBody>
          <a:bodyPr/>
          <a:lstStyle/>
          <a:p>
            <a:r>
              <a:rPr lang="en-US"/>
              <a:t>March 2023</a:t>
            </a:r>
            <a:endParaRPr lang="en-GB"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5">
            <a:extLst>
              <a:ext uri="{FF2B5EF4-FFF2-40B4-BE49-F238E27FC236}">
                <a16:creationId xmlns:a16="http://schemas.microsoft.com/office/drawing/2014/main" id="{F01F3F3A-5954-41B2-A96E-DA16196EF739}"/>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1859" name="Rectangle 6">
            <a:extLst>
              <a:ext uri="{FF2B5EF4-FFF2-40B4-BE49-F238E27FC236}">
                <a16:creationId xmlns:a16="http://schemas.microsoft.com/office/drawing/2014/main" id="{24799463-C2E8-4163-9F7D-4840B440C2E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B32A809-C9B1-491F-AF9C-49BA9DB17A95}" type="slidenum">
              <a:rPr lang="en-US" altLang="en-US" sz="1200" b="0"/>
              <a:pPr>
                <a:spcBef>
                  <a:spcPct val="0"/>
                </a:spcBef>
                <a:buFontTx/>
                <a:buNone/>
              </a:pPr>
              <a:t>54</a:t>
            </a:fld>
            <a:endParaRPr lang="en-US" altLang="en-US" sz="1200" b="0"/>
          </a:p>
        </p:txBody>
      </p:sp>
      <p:sp>
        <p:nvSpPr>
          <p:cNvPr id="121860" name="Title 1">
            <a:extLst>
              <a:ext uri="{FF2B5EF4-FFF2-40B4-BE49-F238E27FC236}">
                <a16:creationId xmlns:a16="http://schemas.microsoft.com/office/drawing/2014/main" id="{02037C2A-4BBE-4148-9B57-9492C4C3F450}"/>
              </a:ext>
            </a:extLst>
          </p:cNvPr>
          <p:cNvSpPr>
            <a:spLocks noGrp="1" noChangeArrowheads="1"/>
          </p:cNvSpPr>
          <p:nvPr>
            <p:ph type="title"/>
          </p:nvPr>
        </p:nvSpPr>
        <p:spPr/>
        <p:txBody>
          <a:bodyPr/>
          <a:lstStyle/>
          <a:p>
            <a:r>
              <a:rPr lang="en-GB" altLang="en-US"/>
              <a:t>What are my rights/obligations?</a:t>
            </a:r>
            <a:endParaRPr lang="en-US" altLang="en-US"/>
          </a:p>
        </p:txBody>
      </p:sp>
      <p:sp>
        <p:nvSpPr>
          <p:cNvPr id="121861" name="Content Placeholder 2">
            <a:extLst>
              <a:ext uri="{FF2B5EF4-FFF2-40B4-BE49-F238E27FC236}">
                <a16:creationId xmlns:a16="http://schemas.microsoft.com/office/drawing/2014/main" id="{F0A809C8-00F3-4311-8F01-9942A302AB2E}"/>
              </a:ext>
            </a:extLst>
          </p:cNvPr>
          <p:cNvSpPr>
            <a:spLocks noGrp="1" noChangeArrowheads="1"/>
          </p:cNvSpPr>
          <p:nvPr>
            <p:ph idx="1"/>
          </p:nvPr>
        </p:nvSpPr>
        <p:spPr>
          <a:xfrm>
            <a:off x="914401" y="1524000"/>
            <a:ext cx="10475384" cy="4419600"/>
          </a:xfrm>
        </p:spPr>
        <p:txBody>
          <a:bodyPr/>
          <a:lstStyle/>
          <a:p>
            <a:r>
              <a:rPr lang="en-GB" altLang="en-US" dirty="0"/>
              <a:t>As a new participant, aspirant, potential-voter or voter</a:t>
            </a:r>
          </a:p>
          <a:p>
            <a:pPr lvl="1"/>
            <a:r>
              <a:rPr lang="en-GB" altLang="en-US" i="1" dirty="0"/>
              <a:t>Must</a:t>
            </a:r>
            <a:r>
              <a:rPr lang="en-GB" altLang="en-US" dirty="0"/>
              <a:t> record attendance and affiliation during meeting</a:t>
            </a:r>
          </a:p>
          <a:p>
            <a:pPr lvl="1"/>
            <a:r>
              <a:rPr lang="en-GB" altLang="en-US" i="1" dirty="0"/>
              <a:t>Can</a:t>
            </a:r>
            <a:r>
              <a:rPr lang="en-GB" altLang="en-US" dirty="0"/>
              <a:t> vote in Study Groups and in straw polls (i.e., informal votes) in other groups</a:t>
            </a:r>
          </a:p>
          <a:p>
            <a:pPr lvl="1"/>
            <a:endParaRPr lang="en-GB" altLang="en-US" dirty="0"/>
          </a:p>
          <a:p>
            <a:r>
              <a:rPr lang="en-GB" altLang="en-US" dirty="0"/>
              <a:t>As an aspirant, potential-voter or voter</a:t>
            </a:r>
          </a:p>
          <a:p>
            <a:pPr lvl="1"/>
            <a:r>
              <a:rPr lang="en-GB" altLang="en-US" i="1" dirty="0"/>
              <a:t>Can</a:t>
            </a:r>
            <a:r>
              <a:rPr lang="en-GB" altLang="en-US" dirty="0"/>
              <a:t> access any 802.11 WG reflector on request</a:t>
            </a:r>
          </a:p>
          <a:p>
            <a:pPr lvl="1"/>
            <a:r>
              <a:rPr lang="en-GB" altLang="en-US" i="1" dirty="0"/>
              <a:t>Can</a:t>
            </a:r>
            <a:r>
              <a:rPr lang="en-GB" altLang="en-US" dirty="0"/>
              <a:t> have access to the 802.11 member’s private area,  containing drafts and balloting materials</a:t>
            </a:r>
          </a:p>
          <a:p>
            <a:pPr lvl="1"/>
            <a:endParaRPr lang="en-GB" altLang="en-US" dirty="0"/>
          </a:p>
          <a:p>
            <a:r>
              <a:rPr lang="en-GB" altLang="en-US" dirty="0"/>
              <a:t>As a voter</a:t>
            </a:r>
          </a:p>
          <a:p>
            <a:pPr lvl="1"/>
            <a:r>
              <a:rPr lang="en-GB" altLang="en-US" i="1" dirty="0"/>
              <a:t>Can</a:t>
            </a:r>
            <a:r>
              <a:rPr lang="en-GB" altLang="en-US" dirty="0"/>
              <a:t> vote in any 802.11 group, including formal motions and straw polls</a:t>
            </a:r>
          </a:p>
          <a:p>
            <a:pPr lvl="1"/>
            <a:r>
              <a:rPr lang="en-GB" altLang="en-US" i="1" dirty="0"/>
              <a:t>Must</a:t>
            </a:r>
            <a:r>
              <a:rPr lang="en-GB" altLang="en-US" dirty="0"/>
              <a:t> vote in mandatory 802.11 WG ballots</a:t>
            </a:r>
            <a:endParaRPr lang="en-US" altLang="en-US" dirty="0"/>
          </a:p>
        </p:txBody>
      </p:sp>
      <p:sp>
        <p:nvSpPr>
          <p:cNvPr id="2" name="Date Placeholder 1">
            <a:extLst>
              <a:ext uri="{FF2B5EF4-FFF2-40B4-BE49-F238E27FC236}">
                <a16:creationId xmlns:a16="http://schemas.microsoft.com/office/drawing/2014/main" id="{419A4CD6-FB1A-4CC2-8003-8967FAF755FB}"/>
              </a:ext>
            </a:extLst>
          </p:cNvPr>
          <p:cNvSpPr>
            <a:spLocks noGrp="1"/>
          </p:cNvSpPr>
          <p:nvPr>
            <p:ph type="dt" idx="10"/>
          </p:nvPr>
        </p:nvSpPr>
        <p:spPr/>
        <p:txBody>
          <a:bodyPr/>
          <a:lstStyle/>
          <a:p>
            <a:r>
              <a:rPr lang="en-US"/>
              <a:t>March 2023</a:t>
            </a:r>
            <a:endParaRPr lang="en-GB"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Votes and Responses</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March 2023</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graphicFrame>
        <p:nvGraphicFramePr>
          <p:cNvPr id="9" name="Table 9">
            <a:extLst>
              <a:ext uri="{FF2B5EF4-FFF2-40B4-BE49-F238E27FC236}">
                <a16:creationId xmlns:a16="http://schemas.microsoft.com/office/drawing/2014/main" id="{71F19B5F-ADB1-F0A5-7654-98677E0D1C84}"/>
              </a:ext>
            </a:extLst>
          </p:cNvPr>
          <p:cNvGraphicFramePr>
            <a:graphicFrameLocks noGrp="1"/>
          </p:cNvGraphicFramePr>
          <p:nvPr>
            <p:ph idx="1"/>
          </p:nvPr>
        </p:nvGraphicFramePr>
        <p:xfrm>
          <a:off x="457200" y="1981200"/>
          <a:ext cx="11277600" cy="3444240"/>
        </p:xfrm>
        <a:graphic>
          <a:graphicData uri="http://schemas.openxmlformats.org/drawingml/2006/table">
            <a:tbl>
              <a:tblPr firstRow="1" bandRow="1">
                <a:tableStyleId>{5C22544A-7EE6-4342-B048-85BDC9FD1C3A}</a:tableStyleId>
              </a:tblPr>
              <a:tblGrid>
                <a:gridCol w="3759200">
                  <a:extLst>
                    <a:ext uri="{9D8B030D-6E8A-4147-A177-3AD203B41FA5}">
                      <a16:colId xmlns:a16="http://schemas.microsoft.com/office/drawing/2014/main" val="1862056793"/>
                    </a:ext>
                  </a:extLst>
                </a:gridCol>
                <a:gridCol w="3759200">
                  <a:extLst>
                    <a:ext uri="{9D8B030D-6E8A-4147-A177-3AD203B41FA5}">
                      <a16:colId xmlns:a16="http://schemas.microsoft.com/office/drawing/2014/main" val="1826399383"/>
                    </a:ext>
                  </a:extLst>
                </a:gridCol>
                <a:gridCol w="3759200">
                  <a:extLst>
                    <a:ext uri="{9D8B030D-6E8A-4147-A177-3AD203B41FA5}">
                      <a16:colId xmlns:a16="http://schemas.microsoft.com/office/drawing/2014/main" val="2261851966"/>
                    </a:ext>
                  </a:extLst>
                </a:gridCol>
              </a:tblGrid>
              <a:tr h="370840">
                <a:tc>
                  <a:txBody>
                    <a:bodyPr/>
                    <a:lstStyle/>
                    <a:p>
                      <a:pPr algn="ctr"/>
                      <a:r>
                        <a:rPr lang="en-US" sz="2400" dirty="0">
                          <a:solidFill>
                            <a:schemeClr val="tx1"/>
                          </a:solidFill>
                        </a:rPr>
                        <a:t>Meeting Type</a:t>
                      </a:r>
                      <a:endParaRPr lang="en-GB" sz="2400" dirty="0">
                        <a:solidFill>
                          <a:schemeClr val="tx1"/>
                        </a:solidFill>
                      </a:endParaRPr>
                    </a:p>
                  </a:txBody>
                  <a:tcPr/>
                </a:tc>
                <a:tc>
                  <a:txBody>
                    <a:bodyPr/>
                    <a:lstStyle/>
                    <a:p>
                      <a:pPr algn="ctr"/>
                      <a:r>
                        <a:rPr lang="en-US" sz="2400" dirty="0">
                          <a:solidFill>
                            <a:schemeClr val="tx1"/>
                          </a:solidFill>
                        </a:rPr>
                        <a:t>Vote on a Motion</a:t>
                      </a:r>
                      <a:endParaRPr lang="en-GB" sz="2400" dirty="0">
                        <a:solidFill>
                          <a:schemeClr val="tx1"/>
                        </a:solidFill>
                      </a:endParaRPr>
                    </a:p>
                  </a:txBody>
                  <a:tcPr/>
                </a:tc>
                <a:tc>
                  <a:txBody>
                    <a:bodyPr/>
                    <a:lstStyle/>
                    <a:p>
                      <a:pPr algn="ctr"/>
                      <a:r>
                        <a:rPr lang="en-US" sz="2400" dirty="0">
                          <a:solidFill>
                            <a:schemeClr val="tx1"/>
                          </a:solidFill>
                        </a:rPr>
                        <a:t>Respond to a Straw Poll</a:t>
                      </a:r>
                      <a:endParaRPr lang="en-GB" sz="2400" dirty="0">
                        <a:solidFill>
                          <a:schemeClr val="tx1"/>
                        </a:solidFill>
                      </a:endParaRPr>
                    </a:p>
                  </a:txBody>
                  <a:tcPr/>
                </a:tc>
                <a:extLst>
                  <a:ext uri="{0D108BD9-81ED-4DB2-BD59-A6C34878D82A}">
                    <a16:rowId xmlns:a16="http://schemas.microsoft.com/office/drawing/2014/main" val="4007974646"/>
                  </a:ext>
                </a:extLst>
              </a:tr>
              <a:tr h="370840">
                <a:tc>
                  <a:txBody>
                    <a:bodyPr/>
                    <a:lstStyle/>
                    <a:p>
                      <a:pPr algn="ctr"/>
                      <a:r>
                        <a:rPr lang="en-US" sz="2000" dirty="0"/>
                        <a:t>Ad-Hoc</a:t>
                      </a:r>
                      <a:endParaRPr lang="en-GB" sz="2000" dirty="0"/>
                    </a:p>
                  </a:txBody>
                  <a:tcPr/>
                </a:tc>
                <a:tc>
                  <a:txBody>
                    <a:bodyPr/>
                    <a:lstStyle/>
                    <a:p>
                      <a:pPr algn="ctr"/>
                      <a:r>
                        <a:rPr lang="en-US" sz="2000" dirty="0"/>
                        <a:t>Motions not possible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412194597"/>
                  </a:ext>
                </a:extLst>
              </a:tr>
              <a:tr h="370840">
                <a:tc>
                  <a:txBody>
                    <a:bodyPr/>
                    <a:lstStyle/>
                    <a:p>
                      <a:pPr algn="ctr"/>
                      <a:r>
                        <a:rPr lang="en-US" sz="2000" dirty="0"/>
                        <a:t>Standing Committee (SC)</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61776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Technical Interest Group</a:t>
                      </a:r>
                      <a:r>
                        <a:rPr lang="en-GB" sz="2000" dirty="0"/>
                        <a:t> (TIG)</a:t>
                      </a:r>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134782762"/>
                  </a:ext>
                </a:extLst>
              </a:tr>
              <a:tr h="370840">
                <a:tc>
                  <a:txBody>
                    <a:bodyPr/>
                    <a:lstStyle/>
                    <a:p>
                      <a:pPr algn="ctr"/>
                      <a:r>
                        <a:rPr lang="en-US" sz="2000" dirty="0"/>
                        <a:t>Study Group (SG)</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12648380"/>
                  </a:ext>
                </a:extLst>
              </a:tr>
              <a:tr h="370840">
                <a:tc>
                  <a:txBody>
                    <a:bodyPr/>
                    <a:lstStyle/>
                    <a:p>
                      <a:pPr algn="ctr"/>
                      <a:r>
                        <a:rPr lang="en-US" sz="2000" dirty="0"/>
                        <a:t>Task Group</a:t>
                      </a:r>
                      <a:endParaRPr lang="en-GB" sz="2000" dirty="0"/>
                    </a:p>
                  </a:txBody>
                  <a:tcPr/>
                </a:tc>
                <a:tc>
                  <a:txBody>
                    <a:bodyPr/>
                    <a:lstStyle/>
                    <a:p>
                      <a:pPr algn="ctr"/>
                      <a:r>
                        <a:rPr lang="en-US" sz="2000" dirty="0"/>
                        <a:t>802.11 voting members</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494079630"/>
                  </a:ext>
                </a:extLst>
              </a:tr>
              <a:tr h="370840">
                <a:tc>
                  <a:txBody>
                    <a:bodyPr/>
                    <a:lstStyle/>
                    <a:p>
                      <a:pPr algn="ctr"/>
                      <a:r>
                        <a:rPr lang="en-US" sz="2000" dirty="0"/>
                        <a:t>SC/TIG/SG/TG Teleconference (outside of main meeting)</a:t>
                      </a:r>
                      <a:endParaRPr lang="en-GB" sz="2000" dirty="0"/>
                    </a:p>
                  </a:txBody>
                  <a:tcPr/>
                </a:tc>
                <a:tc>
                  <a:txBody>
                    <a:bodyPr/>
                    <a:lstStyle/>
                    <a:p>
                      <a:pPr algn="ctr"/>
                      <a:r>
                        <a:rPr lang="en-US" sz="2000" dirty="0"/>
                        <a:t>Only possible with 10 days approval from WG chair, using the rules for that meeting type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79064792"/>
                  </a:ext>
                </a:extLst>
              </a:tr>
            </a:tbl>
          </a:graphicData>
        </a:graphic>
      </p:graphicFrame>
    </p:spTree>
    <p:extLst>
      <p:ext uri="{BB962C8B-B14F-4D97-AF65-F5344CB8AC3E}">
        <p14:creationId xmlns:p14="http://schemas.microsoft.com/office/powerpoint/2010/main" val="16122132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5">
            <a:extLst>
              <a:ext uri="{FF2B5EF4-FFF2-40B4-BE49-F238E27FC236}">
                <a16:creationId xmlns:a16="http://schemas.microsoft.com/office/drawing/2014/main" id="{300C98F1-AE89-45D9-9B7C-93310DA56D03}"/>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3907" name="Rectangle 6">
            <a:extLst>
              <a:ext uri="{FF2B5EF4-FFF2-40B4-BE49-F238E27FC236}">
                <a16:creationId xmlns:a16="http://schemas.microsoft.com/office/drawing/2014/main" id="{B33585A5-BD52-489B-89BD-0DD79AF89844}"/>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5C80CAE-DD2C-4947-8541-17AAC7DCE4A8}" type="slidenum">
              <a:rPr lang="en-US" altLang="en-US" sz="1200" b="0"/>
              <a:pPr>
                <a:spcBef>
                  <a:spcPct val="0"/>
                </a:spcBef>
                <a:buFontTx/>
                <a:buNone/>
              </a:pPr>
              <a:t>56</a:t>
            </a:fld>
            <a:endParaRPr lang="en-US" altLang="en-US" sz="1200" b="0"/>
          </a:p>
        </p:txBody>
      </p:sp>
      <p:sp>
        <p:nvSpPr>
          <p:cNvPr id="123908" name="Rectangle 2">
            <a:extLst>
              <a:ext uri="{FF2B5EF4-FFF2-40B4-BE49-F238E27FC236}">
                <a16:creationId xmlns:a16="http://schemas.microsoft.com/office/drawing/2014/main" id="{0A100B21-88E1-4EE1-AA0C-72C05755A662}"/>
              </a:ext>
            </a:extLst>
          </p:cNvPr>
          <p:cNvSpPr>
            <a:spLocks noGrp="1" noChangeArrowheads="1"/>
          </p:cNvSpPr>
          <p:nvPr>
            <p:ph type="title"/>
          </p:nvPr>
        </p:nvSpPr>
        <p:spPr/>
        <p:txBody>
          <a:bodyPr/>
          <a:lstStyle/>
          <a:p>
            <a:r>
              <a:rPr lang="en-GB" altLang="en-US" dirty="0"/>
              <a:t>Website membership list</a:t>
            </a:r>
          </a:p>
        </p:txBody>
      </p:sp>
      <p:sp>
        <p:nvSpPr>
          <p:cNvPr id="123909" name="Rectangle 3">
            <a:extLst>
              <a:ext uri="{FF2B5EF4-FFF2-40B4-BE49-F238E27FC236}">
                <a16:creationId xmlns:a16="http://schemas.microsoft.com/office/drawing/2014/main" id="{CD836123-ECCB-4868-9547-1B7AE91CF736}"/>
              </a:ext>
            </a:extLst>
          </p:cNvPr>
          <p:cNvSpPr>
            <a:spLocks noGrp="1" noChangeArrowheads="1"/>
          </p:cNvSpPr>
          <p:nvPr>
            <p:ph type="body" idx="1"/>
          </p:nvPr>
        </p:nvSpPr>
        <p:spPr/>
        <p:txBody>
          <a:bodyPr/>
          <a:lstStyle/>
          <a:p>
            <a:r>
              <a:rPr lang="en-GB" altLang="en-US" sz="2000" b="0" dirty="0"/>
              <a:t>Go to </a:t>
            </a:r>
            <a:r>
              <a:rPr lang="en-GB" altLang="en-US" sz="2000" b="0" dirty="0">
                <a:hlinkClick r:id="rId3"/>
              </a:rPr>
              <a:t>http://www.ieee802.org/11/members.htm</a:t>
            </a:r>
            <a:br>
              <a:rPr lang="en-GB" altLang="en-US" sz="2000" b="0" dirty="0"/>
            </a:br>
            <a:r>
              <a:rPr lang="en-GB" altLang="en-US" sz="2000" b="0" dirty="0"/>
              <a:t>or by “Members List” link on </a:t>
            </a:r>
            <a:r>
              <a:rPr lang="en-GB" altLang="en-US" sz="2000" b="0" dirty="0">
                <a:hlinkClick r:id="rId4"/>
              </a:rPr>
              <a:t>http://www.ieee802.org/11</a:t>
            </a:r>
            <a:r>
              <a:rPr lang="en-GB" altLang="en-US" sz="2000" b="0" dirty="0"/>
              <a:t> </a:t>
            </a:r>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p:txBody>
      </p:sp>
      <p:graphicFrame>
        <p:nvGraphicFramePr>
          <p:cNvPr id="2" name="Table 1">
            <a:extLst>
              <a:ext uri="{FF2B5EF4-FFF2-40B4-BE49-F238E27FC236}">
                <a16:creationId xmlns:a16="http://schemas.microsoft.com/office/drawing/2014/main" id="{C8CF01C2-AE30-4F6E-B1B8-C84024E56718}"/>
              </a:ext>
            </a:extLst>
          </p:cNvPr>
          <p:cNvGraphicFramePr>
            <a:graphicFrameLocks noGrp="1"/>
          </p:cNvGraphicFramePr>
          <p:nvPr>
            <p:extLst>
              <p:ext uri="{D42A27DB-BD31-4B8C-83A1-F6EECF244321}">
                <p14:modId xmlns:p14="http://schemas.microsoft.com/office/powerpoint/2010/main" val="1652164077"/>
              </p:ext>
            </p:extLst>
          </p:nvPr>
        </p:nvGraphicFramePr>
        <p:xfrm>
          <a:off x="913870" y="3114668"/>
          <a:ext cx="10361615" cy="985836"/>
        </p:xfrm>
        <a:graphic>
          <a:graphicData uri="http://schemas.openxmlformats.org/drawingml/2006/table">
            <a:tbl>
              <a:tblPr/>
              <a:tblGrid>
                <a:gridCol w="2072323">
                  <a:extLst>
                    <a:ext uri="{9D8B030D-6E8A-4147-A177-3AD203B41FA5}">
                      <a16:colId xmlns:a16="http://schemas.microsoft.com/office/drawing/2014/main" val="4206961252"/>
                    </a:ext>
                  </a:extLst>
                </a:gridCol>
                <a:gridCol w="2072323">
                  <a:extLst>
                    <a:ext uri="{9D8B030D-6E8A-4147-A177-3AD203B41FA5}">
                      <a16:colId xmlns:a16="http://schemas.microsoft.com/office/drawing/2014/main" val="4164234201"/>
                    </a:ext>
                  </a:extLst>
                </a:gridCol>
                <a:gridCol w="2072323">
                  <a:extLst>
                    <a:ext uri="{9D8B030D-6E8A-4147-A177-3AD203B41FA5}">
                      <a16:colId xmlns:a16="http://schemas.microsoft.com/office/drawing/2014/main" val="1701865029"/>
                    </a:ext>
                  </a:extLst>
                </a:gridCol>
                <a:gridCol w="2072323">
                  <a:extLst>
                    <a:ext uri="{9D8B030D-6E8A-4147-A177-3AD203B41FA5}">
                      <a16:colId xmlns:a16="http://schemas.microsoft.com/office/drawing/2014/main" val="3407940126"/>
                    </a:ext>
                  </a:extLst>
                </a:gridCol>
                <a:gridCol w="2072323">
                  <a:extLst>
                    <a:ext uri="{9D8B030D-6E8A-4147-A177-3AD203B41FA5}">
                      <a16:colId xmlns:a16="http://schemas.microsoft.com/office/drawing/2014/main" val="1310384365"/>
                    </a:ext>
                  </a:extLst>
                </a:gridCol>
              </a:tblGrid>
              <a:tr h="408761">
                <a:tc>
                  <a:txBody>
                    <a:bodyPr/>
                    <a:lstStyle/>
                    <a:p>
                      <a:r>
                        <a:rPr lang="en-GB" sz="1400" dirty="0">
                          <a:effectLst/>
                          <a:latin typeface="Arial" panose="020B0604020202020204" pitchFamily="34" charset="0"/>
                          <a:cs typeface="Arial" panose="020B0604020202020204" pitchFamily="34" charset="0"/>
                        </a:rPr>
                        <a:t>Family Name</a:t>
                      </a:r>
                      <a:endParaRPr lang="en-GB"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Given Name</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MI</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Affiliation</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Status</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extLst>
                  <a:ext uri="{0D108BD9-81ED-4DB2-BD59-A6C34878D82A}">
                    <a16:rowId xmlns:a16="http://schemas.microsoft.com/office/drawing/2014/main" val="3338862351"/>
                  </a:ext>
                </a:extLst>
              </a:tr>
              <a:tr h="577075">
                <a:tc>
                  <a:txBody>
                    <a:bodyPr/>
                    <a:lstStyle/>
                    <a:p>
                      <a:r>
                        <a:rPr lang="en-GB" sz="1400" dirty="0">
                          <a:effectLst/>
                          <a:latin typeface="Arial" panose="020B0604020202020204" pitchFamily="34" charset="0"/>
                          <a:cs typeface="Arial" panose="020B0604020202020204" pitchFamily="34" charset="0"/>
                        </a:rPr>
                        <a:t>McCann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Stephen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GB" sz="14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400" dirty="0">
                          <a:effectLst/>
                          <a:latin typeface="Arial" panose="020B0604020202020204" pitchFamily="34" charset="0"/>
                          <a:cs typeface="Arial" panose="020B0604020202020204" pitchFamily="34" charset="0"/>
                        </a:rPr>
                        <a:t>H</a:t>
                      </a:r>
                      <a:r>
                        <a:rPr lang="en-GB" sz="1400" dirty="0" err="1">
                          <a:effectLst/>
                          <a:latin typeface="Arial" panose="020B0604020202020204" pitchFamily="34" charset="0"/>
                          <a:cs typeface="Arial" panose="020B0604020202020204" pitchFamily="34" charset="0"/>
                        </a:rPr>
                        <a:t>uawei</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Voter</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824851188"/>
                  </a:ext>
                </a:extLst>
              </a:tr>
            </a:tbl>
          </a:graphicData>
        </a:graphic>
      </p:graphicFrame>
      <p:sp>
        <p:nvSpPr>
          <p:cNvPr id="3" name="Date Placeholder 2">
            <a:extLst>
              <a:ext uri="{FF2B5EF4-FFF2-40B4-BE49-F238E27FC236}">
                <a16:creationId xmlns:a16="http://schemas.microsoft.com/office/drawing/2014/main" id="{34F31BBE-3B7F-40F2-9F88-7D5033C106D7}"/>
              </a:ext>
            </a:extLst>
          </p:cNvPr>
          <p:cNvSpPr>
            <a:spLocks noGrp="1"/>
          </p:cNvSpPr>
          <p:nvPr>
            <p:ph type="dt" idx="10"/>
          </p:nvPr>
        </p:nvSpPr>
        <p:spPr/>
        <p:txBody>
          <a:bodyPr/>
          <a:lstStyle/>
          <a:p>
            <a:r>
              <a:rPr lang="en-US"/>
              <a:t>March 2023</a:t>
            </a:r>
            <a:endParaRPr lang="en-GB"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5">
            <a:extLst>
              <a:ext uri="{FF2B5EF4-FFF2-40B4-BE49-F238E27FC236}">
                <a16:creationId xmlns:a16="http://schemas.microsoft.com/office/drawing/2014/main" id="{DE13272D-DC77-45CB-9949-524998C64329}"/>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2099" name="Rectangle 6">
            <a:extLst>
              <a:ext uri="{FF2B5EF4-FFF2-40B4-BE49-F238E27FC236}">
                <a16:creationId xmlns:a16="http://schemas.microsoft.com/office/drawing/2014/main" id="{40DE8829-4C31-47D4-BBA1-DDEE4F2CC77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AE66085-F061-4DA2-BFCB-A4725735CCD3}" type="slidenum">
              <a:rPr lang="en-US" altLang="en-US" sz="1200" b="0"/>
              <a:pPr>
                <a:spcBef>
                  <a:spcPct val="0"/>
                </a:spcBef>
                <a:buFontTx/>
                <a:buNone/>
              </a:pPr>
              <a:t>57</a:t>
            </a:fld>
            <a:endParaRPr lang="en-US" altLang="en-US" sz="1200" b="0"/>
          </a:p>
        </p:txBody>
      </p:sp>
      <p:sp>
        <p:nvSpPr>
          <p:cNvPr id="132100" name="Rectangle 2">
            <a:extLst>
              <a:ext uri="{FF2B5EF4-FFF2-40B4-BE49-F238E27FC236}">
                <a16:creationId xmlns:a16="http://schemas.microsoft.com/office/drawing/2014/main" id="{6B8DDCF9-F6E3-46EA-B6A5-36820B96BC4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Email Reflectors</a:t>
            </a:r>
          </a:p>
        </p:txBody>
      </p:sp>
      <p:sp>
        <p:nvSpPr>
          <p:cNvPr id="2" name="Date Placeholder 1">
            <a:extLst>
              <a:ext uri="{FF2B5EF4-FFF2-40B4-BE49-F238E27FC236}">
                <a16:creationId xmlns:a16="http://schemas.microsoft.com/office/drawing/2014/main" id="{47669321-B016-46D1-A04B-1DC1166EA025}"/>
              </a:ext>
            </a:extLst>
          </p:cNvPr>
          <p:cNvSpPr>
            <a:spLocks noGrp="1"/>
          </p:cNvSpPr>
          <p:nvPr>
            <p:ph type="dt" idx="10"/>
          </p:nvPr>
        </p:nvSpPr>
        <p:spPr/>
        <p:txBody>
          <a:bodyPr/>
          <a:lstStyle/>
          <a:p>
            <a:r>
              <a:rPr lang="en-US"/>
              <a:t>March 2023</a:t>
            </a:r>
            <a:endParaRPr lang="en-GB"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Footer Placeholder 4">
            <a:extLst>
              <a:ext uri="{FF2B5EF4-FFF2-40B4-BE49-F238E27FC236}">
                <a16:creationId xmlns:a16="http://schemas.microsoft.com/office/drawing/2014/main" id="{1EF61159-FA8B-4B8E-ACA0-CDA0116615F1}"/>
              </a:ext>
            </a:extLst>
          </p:cNvPr>
          <p:cNvSpPr>
            <a:spLocks noGrp="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4147" name="Rectangle 2">
            <a:extLst>
              <a:ext uri="{FF2B5EF4-FFF2-40B4-BE49-F238E27FC236}">
                <a16:creationId xmlns:a16="http://schemas.microsoft.com/office/drawing/2014/main" id="{7BF04396-340A-4CE6-A889-AF76FCB127CF}"/>
              </a:ext>
            </a:extLst>
          </p:cNvPr>
          <p:cNvSpPr>
            <a:spLocks noGrp="1" noChangeArrowheads="1"/>
          </p:cNvSpPr>
          <p:nvPr>
            <p:ph type="title"/>
          </p:nvPr>
        </p:nvSpPr>
        <p:spPr>
          <a:xfrm>
            <a:off x="2209800" y="685800"/>
            <a:ext cx="7772400" cy="685800"/>
          </a:xfrm>
        </p:spPr>
        <p:txBody>
          <a:bodyPr/>
          <a:lstStyle/>
          <a:p>
            <a:r>
              <a:rPr lang="en-GB" altLang="en-US"/>
              <a:t>Email Reflectors</a:t>
            </a:r>
          </a:p>
        </p:txBody>
      </p:sp>
      <p:sp>
        <p:nvSpPr>
          <p:cNvPr id="134148" name="Rectangle 3">
            <a:extLst>
              <a:ext uri="{FF2B5EF4-FFF2-40B4-BE49-F238E27FC236}">
                <a16:creationId xmlns:a16="http://schemas.microsoft.com/office/drawing/2014/main" id="{2463BE9D-4A6E-4112-B14E-012497657EE2}"/>
              </a:ext>
            </a:extLst>
          </p:cNvPr>
          <p:cNvSpPr>
            <a:spLocks noGrp="1" noChangeArrowheads="1"/>
          </p:cNvSpPr>
          <p:nvPr>
            <p:ph type="body" idx="1"/>
          </p:nvPr>
        </p:nvSpPr>
        <p:spPr>
          <a:xfrm>
            <a:off x="929217" y="1371600"/>
            <a:ext cx="10460567" cy="5105400"/>
          </a:xfrm>
        </p:spPr>
        <p:txBody>
          <a:bodyPr/>
          <a:lstStyle/>
          <a:p>
            <a:r>
              <a:rPr lang="en-GB" altLang="en-US" sz="2000" b="0" dirty="0"/>
              <a:t>There is an email reflector for the working group and each task group.</a:t>
            </a:r>
            <a:endParaRPr lang="en-GB" altLang="en-US" sz="2000" b="0" u="sng" dirty="0"/>
          </a:p>
          <a:p>
            <a:endParaRPr lang="en-GB" altLang="en-US" sz="2000" b="0" u="sng" dirty="0"/>
          </a:p>
          <a:p>
            <a:r>
              <a:rPr lang="en-GB" altLang="en-US" sz="2000" b="0" dirty="0"/>
              <a:t>Write access to the reflectors allowed for those who are members with status: aspirant, nearly-voter, potential-voter, voter.</a:t>
            </a:r>
          </a:p>
          <a:p>
            <a:endParaRPr lang="en-GB" altLang="en-US" sz="2000" b="0" dirty="0"/>
          </a:p>
          <a:p>
            <a:r>
              <a:rPr lang="en-GB" altLang="en-US" sz="2000" b="0" dirty="0"/>
              <a:t>To make a request, visit the reflector request page:</a:t>
            </a:r>
            <a:br>
              <a:rPr lang="en-GB" altLang="en-US" sz="2000" b="0" dirty="0"/>
            </a:br>
            <a:r>
              <a:rPr lang="en-GB" altLang="en-US" sz="2000" b="0" dirty="0"/>
              <a:t>	</a:t>
            </a:r>
            <a:r>
              <a:rPr lang="en-GB" altLang="en-US" sz="2000" b="0" dirty="0">
                <a:hlinkClick r:id="rId3"/>
              </a:rPr>
              <a:t>http://www.ieee802.org/11/Reflector.html</a:t>
            </a:r>
            <a:endParaRPr lang="en-GB" altLang="en-US" sz="2000" b="0" dirty="0"/>
          </a:p>
          <a:p>
            <a:pPr lvl="1"/>
            <a:r>
              <a:rPr lang="en-GB" altLang="en-US" dirty="0"/>
              <a:t>Gathers information and sends an email to Vice Chair</a:t>
            </a:r>
          </a:p>
          <a:p>
            <a:pPr lvl="1"/>
            <a:endParaRPr lang="en-GB" altLang="en-US" dirty="0"/>
          </a:p>
          <a:p>
            <a:r>
              <a:rPr lang="en-GB" altLang="en-US" sz="2000" b="0" dirty="0"/>
              <a:t>If you change your email address – </a:t>
            </a:r>
            <a:r>
              <a:rPr lang="en-GB" altLang="en-US" sz="2000" b="0" u="sng" dirty="0"/>
              <a:t>please let the vice-chairs know</a:t>
            </a:r>
            <a:r>
              <a:rPr lang="en-GB" altLang="en-US" sz="2000" b="0" dirty="0"/>
              <a:t>.  They will perform a global change to the list servers.</a:t>
            </a:r>
          </a:p>
          <a:p>
            <a:endParaRPr lang="en-GB" altLang="en-US" sz="2000" b="0" dirty="0"/>
          </a:p>
          <a:p>
            <a:r>
              <a:rPr lang="en-GB" altLang="en-US" sz="2000" b="0" dirty="0"/>
              <a:t>Public read access to all reflectors is available via the 802.11 home page </a:t>
            </a:r>
            <a:r>
              <a:rPr lang="en-GB" altLang="en-US" sz="2000" b="0" dirty="0">
                <a:hlinkClick r:id="rId4"/>
              </a:rPr>
              <a:t>http://www.ieee802.org/11</a:t>
            </a:r>
            <a:r>
              <a:rPr lang="en-GB" altLang="en-US" sz="2000" b="0" dirty="0"/>
              <a:t> on the “</a:t>
            </a:r>
            <a:r>
              <a:rPr lang="en-GB" altLang="en-US" sz="2000" b="0" i="1" dirty="0"/>
              <a:t>WG Email</a:t>
            </a:r>
            <a:r>
              <a:rPr lang="en-GB" altLang="en-US" sz="2000" b="0" dirty="0"/>
              <a:t>” menu.</a:t>
            </a:r>
          </a:p>
        </p:txBody>
      </p:sp>
      <p:sp>
        <p:nvSpPr>
          <p:cNvPr id="134149" name="Slide Number Placeholder 1">
            <a:extLst>
              <a:ext uri="{FF2B5EF4-FFF2-40B4-BE49-F238E27FC236}">
                <a16:creationId xmlns:a16="http://schemas.microsoft.com/office/drawing/2014/main" id="{8C27F6FC-109E-463A-BC6E-04D4D74C12E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270689-3963-4FE3-B178-A60BF686FF11}" type="slidenum">
              <a:rPr lang="en-US" altLang="en-US" sz="1200" b="0"/>
              <a:pPr>
                <a:spcBef>
                  <a:spcPct val="0"/>
                </a:spcBef>
                <a:buFontTx/>
                <a:buNone/>
              </a:pPr>
              <a:t>58</a:t>
            </a:fld>
            <a:endParaRPr lang="en-US" altLang="en-US" sz="1200" b="0"/>
          </a:p>
        </p:txBody>
      </p:sp>
      <p:sp>
        <p:nvSpPr>
          <p:cNvPr id="2" name="Date Placeholder 1">
            <a:extLst>
              <a:ext uri="{FF2B5EF4-FFF2-40B4-BE49-F238E27FC236}">
                <a16:creationId xmlns:a16="http://schemas.microsoft.com/office/drawing/2014/main" id="{464FF903-657D-43A7-98D3-8BAC2709BF69}"/>
              </a:ext>
            </a:extLst>
          </p:cNvPr>
          <p:cNvSpPr>
            <a:spLocks noGrp="1"/>
          </p:cNvSpPr>
          <p:nvPr>
            <p:ph type="dt" idx="10"/>
          </p:nvPr>
        </p:nvSpPr>
        <p:spPr/>
        <p:txBody>
          <a:bodyPr/>
          <a:lstStyle/>
          <a:p>
            <a:r>
              <a:rPr lang="en-US"/>
              <a:t>March 2023</a:t>
            </a:r>
            <a:endParaRPr lang="en-GB"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5">
            <a:extLst>
              <a:ext uri="{FF2B5EF4-FFF2-40B4-BE49-F238E27FC236}">
                <a16:creationId xmlns:a16="http://schemas.microsoft.com/office/drawing/2014/main" id="{23ECC94E-2B58-4CFD-9324-475B2033176B}"/>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8003" name="Rectangle 6">
            <a:extLst>
              <a:ext uri="{FF2B5EF4-FFF2-40B4-BE49-F238E27FC236}">
                <a16:creationId xmlns:a16="http://schemas.microsoft.com/office/drawing/2014/main" id="{25F42704-AF6D-4EAF-9598-CC1FCF5C56D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5D0AFCC-982C-44D8-8F3A-8BAB6B31F392}" type="slidenum">
              <a:rPr lang="en-US" altLang="en-US" sz="1200" b="0"/>
              <a:pPr>
                <a:spcBef>
                  <a:spcPct val="0"/>
                </a:spcBef>
                <a:buFontTx/>
                <a:buNone/>
              </a:pPr>
              <a:t>59</a:t>
            </a:fld>
            <a:endParaRPr lang="en-US" altLang="en-US" sz="1200" b="0"/>
          </a:p>
        </p:txBody>
      </p:sp>
      <p:sp>
        <p:nvSpPr>
          <p:cNvPr id="128004" name="Rectangle 2">
            <a:extLst>
              <a:ext uri="{FF2B5EF4-FFF2-40B4-BE49-F238E27FC236}">
                <a16:creationId xmlns:a16="http://schemas.microsoft.com/office/drawing/2014/main" id="{4D7FD067-A012-467D-88A7-F873F4216DE0}"/>
              </a:ext>
            </a:extLst>
          </p:cNvPr>
          <p:cNvSpPr>
            <a:spLocks noGrp="1" noChangeArrowheads="1"/>
          </p:cNvSpPr>
          <p:nvPr>
            <p:ph type="ctrTitle" idx="4294967295"/>
          </p:nvPr>
        </p:nvSpPr>
        <p:spPr>
          <a:xfrm>
            <a:off x="2209800" y="2130426"/>
            <a:ext cx="7772400" cy="1470025"/>
          </a:xfrm>
        </p:spPr>
        <p:txBody>
          <a:bodyPr/>
          <a:lstStyle/>
          <a:p>
            <a:r>
              <a:rPr lang="en-GB" altLang="en-US" sz="4400" dirty="0">
                <a:latin typeface="Arial" panose="020B0604020202020204" pitchFamily="34" charset="0"/>
                <a:cs typeface="Arial" panose="020B0604020202020204" pitchFamily="34" charset="0"/>
              </a:rPr>
              <a:t>Documentation</a:t>
            </a:r>
          </a:p>
        </p:txBody>
      </p:sp>
      <p:sp>
        <p:nvSpPr>
          <p:cNvPr id="2" name="Date Placeholder 1">
            <a:extLst>
              <a:ext uri="{FF2B5EF4-FFF2-40B4-BE49-F238E27FC236}">
                <a16:creationId xmlns:a16="http://schemas.microsoft.com/office/drawing/2014/main" id="{73742914-2859-4894-B4CC-16510BFA0102}"/>
              </a:ext>
            </a:extLst>
          </p:cNvPr>
          <p:cNvSpPr>
            <a:spLocks noGrp="1"/>
          </p:cNvSpPr>
          <p:nvPr>
            <p:ph type="dt" idx="10"/>
          </p:nvPr>
        </p:nvSpPr>
        <p:spPr/>
        <p:txBody>
          <a:bodyPr/>
          <a:lstStyle/>
          <a:p>
            <a:r>
              <a:rPr lang="en-US"/>
              <a:t>March 2023</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5">
            <a:extLst>
              <a:ext uri="{FF2B5EF4-FFF2-40B4-BE49-F238E27FC236}">
                <a16:creationId xmlns:a16="http://schemas.microsoft.com/office/drawing/2014/main" id="{F48E6C22-8034-46ED-8244-1DCB36D77D51}"/>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31747" name="Rectangle 6">
            <a:extLst>
              <a:ext uri="{FF2B5EF4-FFF2-40B4-BE49-F238E27FC236}">
                <a16:creationId xmlns:a16="http://schemas.microsoft.com/office/drawing/2014/main" id="{67A433A6-95BB-4588-86F0-C73940F1C8F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7EA9383-D8E8-4D6B-BC13-DB6130CD5000}" type="slidenum">
              <a:rPr lang="en-US" altLang="en-US" sz="1200" b="0"/>
              <a:pPr>
                <a:spcBef>
                  <a:spcPct val="0"/>
                </a:spcBef>
                <a:buFontTx/>
                <a:buNone/>
              </a:pPr>
              <a:t>6</a:t>
            </a:fld>
            <a:endParaRPr lang="en-US" altLang="en-US" sz="1200" b="0"/>
          </a:p>
        </p:txBody>
      </p:sp>
      <p:sp>
        <p:nvSpPr>
          <p:cNvPr id="31748" name="Title 1">
            <a:extLst>
              <a:ext uri="{FF2B5EF4-FFF2-40B4-BE49-F238E27FC236}">
                <a16:creationId xmlns:a16="http://schemas.microsoft.com/office/drawing/2014/main" id="{6CC971F3-65E0-400F-A415-58599AA25562}"/>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Who we are</a:t>
            </a:r>
            <a:endParaRPr lang="en-US" altLang="en-US" sz="4400">
              <a:latin typeface="Arial" panose="020B0604020202020204" pitchFamily="34" charset="0"/>
              <a:cs typeface="Arial" panose="020B0604020202020204" pitchFamily="34" charset="0"/>
            </a:endParaRPr>
          </a:p>
        </p:txBody>
      </p:sp>
      <p:sp>
        <p:nvSpPr>
          <p:cNvPr id="31749" name="Rectangle 4">
            <a:extLst>
              <a:ext uri="{FF2B5EF4-FFF2-40B4-BE49-F238E27FC236}">
                <a16:creationId xmlns:a16="http://schemas.microsoft.com/office/drawing/2014/main" id="{B1E54D77-AD0A-4EA4-9EDB-C6CA273ECEC8}"/>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endParaRPr lang="en-US" altLang="en-US" sz="18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5">
            <a:extLst>
              <a:ext uri="{FF2B5EF4-FFF2-40B4-BE49-F238E27FC236}">
                <a16:creationId xmlns:a16="http://schemas.microsoft.com/office/drawing/2014/main" id="{453DD297-CF71-4167-A197-0E34C660F55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0051" name="Rectangle 6">
            <a:extLst>
              <a:ext uri="{FF2B5EF4-FFF2-40B4-BE49-F238E27FC236}">
                <a16:creationId xmlns:a16="http://schemas.microsoft.com/office/drawing/2014/main" id="{4DF5929E-3D05-4BF8-BE26-68569D1BB5B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AABAB2D-5B06-47A1-B325-EF0AB195132D}" type="slidenum">
              <a:rPr lang="en-US" altLang="en-US" sz="1200" b="0"/>
              <a:pPr>
                <a:spcBef>
                  <a:spcPct val="0"/>
                </a:spcBef>
                <a:buFontTx/>
                <a:buNone/>
              </a:pPr>
              <a:t>60</a:t>
            </a:fld>
            <a:endParaRPr lang="en-US" altLang="en-US" sz="1200" b="0"/>
          </a:p>
        </p:txBody>
      </p:sp>
      <p:sp>
        <p:nvSpPr>
          <p:cNvPr id="130053" name="Text Box 2">
            <a:extLst>
              <a:ext uri="{FF2B5EF4-FFF2-40B4-BE49-F238E27FC236}">
                <a16:creationId xmlns:a16="http://schemas.microsoft.com/office/drawing/2014/main" id="{D338E8AB-00F4-458D-966B-5FF1D5092756}"/>
              </a:ext>
            </a:extLst>
          </p:cNvPr>
          <p:cNvSpPr txBox="1">
            <a:spLocks noChangeArrowheads="1"/>
          </p:cNvSpPr>
          <p:nvPr/>
        </p:nvSpPr>
        <p:spPr bwMode="auto">
          <a:xfrm>
            <a:off x="929217" y="1225550"/>
            <a:ext cx="10460567"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buFontTx/>
              <a:buChar char="•"/>
            </a:pPr>
            <a:r>
              <a:rPr lang="en-US" altLang="en-US" sz="2000" b="0" dirty="0"/>
              <a:t> Downloading Documents during a session</a:t>
            </a:r>
          </a:p>
          <a:p>
            <a:pPr lvl="1">
              <a:buFontTx/>
              <a:buChar char="•"/>
            </a:pPr>
            <a:r>
              <a:rPr lang="en-US" altLang="en-US" sz="2000" b="0" dirty="0"/>
              <a:t> All documents are updated on the local server from mentor</a:t>
            </a:r>
          </a:p>
          <a:p>
            <a:pPr lvl="1">
              <a:buFontTx/>
              <a:buChar char="•"/>
            </a:pPr>
            <a:r>
              <a:rPr lang="en-US" altLang="en-US" sz="2000" b="0" dirty="0"/>
              <a:t> When retrieving document please follow the instructions in the previous pages and obtain all documentation from the local server. This will keep traffic at a lower level on the external links.</a:t>
            </a:r>
          </a:p>
          <a:p>
            <a:pPr lvl="1">
              <a:buFontTx/>
              <a:buChar char="•"/>
            </a:pPr>
            <a:endParaRPr lang="en-US" altLang="en-US" sz="2000" b="0" dirty="0"/>
          </a:p>
          <a:p>
            <a:pPr>
              <a:buFontTx/>
              <a:buChar char="•"/>
            </a:pPr>
            <a:r>
              <a:rPr lang="en-US" altLang="en-US" sz="2000" b="0" dirty="0"/>
              <a:t> New document numbers are obtained from the mentor web site </a:t>
            </a:r>
          </a:p>
          <a:p>
            <a:pPr lvl="1">
              <a:buFontTx/>
              <a:buChar char="•"/>
            </a:pPr>
            <a:r>
              <a:rPr lang="en-GB" altLang="en-US" sz="2000" b="0" dirty="0"/>
              <a:t> Need to register on mentor to request a login</a:t>
            </a:r>
          </a:p>
          <a:p>
            <a:pPr lvl="1">
              <a:buFontTx/>
              <a:buChar char="•"/>
            </a:pPr>
            <a:r>
              <a:rPr lang="en-GB" altLang="en-US" sz="2000" b="0" dirty="0"/>
              <a:t> New requests handled after the session and 75% attendance in that session is required to gain write access.  If you need write access </a:t>
            </a:r>
            <a:r>
              <a:rPr lang="en-GB" altLang="en-US" sz="2000" b="0" i="1" dirty="0"/>
              <a:t>during</a:t>
            </a:r>
            <a:r>
              <a:rPr lang="en-GB" altLang="en-US" sz="2000" b="0" dirty="0"/>
              <a:t> your first session,  ask a colleague to upload on your behalf.</a:t>
            </a:r>
          </a:p>
          <a:p>
            <a:pPr lvl="1">
              <a:buFontTx/>
              <a:buChar char="•"/>
            </a:pPr>
            <a:r>
              <a:rPr lang="en-GB" altLang="en-US" sz="2000" b="0" dirty="0"/>
              <a:t> Login and request a document number from:</a:t>
            </a:r>
          </a:p>
          <a:p>
            <a:r>
              <a:rPr lang="en-US" altLang="en-US" sz="2000" b="0" dirty="0"/>
              <a:t>	</a:t>
            </a:r>
            <a:r>
              <a:rPr lang="en-US" altLang="en-US" sz="2000" dirty="0">
                <a:hlinkClick r:id="rId3"/>
              </a:rPr>
              <a:t>https://mentor.ieee.org/802.11/documents</a:t>
            </a:r>
            <a:endParaRPr lang="en-US" altLang="en-US" sz="2000" b="0" dirty="0"/>
          </a:p>
          <a:p>
            <a:pPr lvl="1">
              <a:buFontTx/>
              <a:buChar char="•"/>
            </a:pPr>
            <a:endParaRPr lang="en-US" altLang="en-US" sz="2000" b="0" dirty="0"/>
          </a:p>
          <a:p>
            <a:pPr>
              <a:buFontTx/>
              <a:buChar char="•"/>
            </a:pPr>
            <a:r>
              <a:rPr lang="en-US" altLang="en-US" sz="2000" b="0" dirty="0"/>
              <a:t> Uploading Documents</a:t>
            </a:r>
          </a:p>
          <a:p>
            <a:pPr lvl="1">
              <a:buFontTx/>
              <a:buChar char="•"/>
            </a:pPr>
            <a:r>
              <a:rPr lang="en-US" altLang="en-US" sz="2000" b="0" dirty="0"/>
              <a:t>Login and upload to the mentor web site 	</a:t>
            </a:r>
            <a:r>
              <a:rPr lang="en-US" altLang="en-US" sz="2000" dirty="0">
                <a:hlinkClick r:id="rId3"/>
              </a:rPr>
              <a:t>https://mentor.ieee.org/802.11/documents</a:t>
            </a:r>
            <a:endParaRPr lang="en-US" altLang="en-US" sz="2000" b="0" dirty="0"/>
          </a:p>
        </p:txBody>
      </p:sp>
      <p:sp>
        <p:nvSpPr>
          <p:cNvPr id="130054" name="Rectangle 3">
            <a:extLst>
              <a:ext uri="{FF2B5EF4-FFF2-40B4-BE49-F238E27FC236}">
                <a16:creationId xmlns:a16="http://schemas.microsoft.com/office/drawing/2014/main" id="{AAA81D3F-F88C-4A73-BDE1-9950337A12A4}"/>
              </a:ext>
            </a:extLst>
          </p:cNvPr>
          <p:cNvSpPr>
            <a:spLocks noGrp="1" noChangeArrowheads="1"/>
          </p:cNvSpPr>
          <p:nvPr>
            <p:ph type="title" idx="4294967295"/>
          </p:nvPr>
        </p:nvSpPr>
        <p:spPr>
          <a:xfrm>
            <a:off x="2209800" y="685800"/>
            <a:ext cx="7772400" cy="533400"/>
          </a:xfrm>
        </p:spPr>
        <p:txBody>
          <a:bodyPr/>
          <a:lstStyle/>
          <a:p>
            <a:r>
              <a:rPr lang="en-GB" altLang="en-US"/>
              <a:t>Documentation Generally</a:t>
            </a:r>
          </a:p>
        </p:txBody>
      </p:sp>
      <p:sp>
        <p:nvSpPr>
          <p:cNvPr id="2" name="Date Placeholder 1">
            <a:extLst>
              <a:ext uri="{FF2B5EF4-FFF2-40B4-BE49-F238E27FC236}">
                <a16:creationId xmlns:a16="http://schemas.microsoft.com/office/drawing/2014/main" id="{D5114A30-B0F2-42FA-BFCB-AC767FBD740E}"/>
              </a:ext>
            </a:extLst>
          </p:cNvPr>
          <p:cNvSpPr>
            <a:spLocks noGrp="1"/>
          </p:cNvSpPr>
          <p:nvPr>
            <p:ph type="dt" idx="10"/>
          </p:nvPr>
        </p:nvSpPr>
        <p:spPr/>
        <p:txBody>
          <a:bodyPr/>
          <a:lstStyle/>
          <a:p>
            <a:r>
              <a:rPr lang="en-US"/>
              <a:t>March 2023</a:t>
            </a:r>
            <a:endParaRPr lang="en-GB"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a:extLst>
              <a:ext uri="{FF2B5EF4-FFF2-40B4-BE49-F238E27FC236}">
                <a16:creationId xmlns:a16="http://schemas.microsoft.com/office/drawing/2014/main" id="{0BB5921A-02EA-4673-A1CA-727BB0FA03DC}"/>
              </a:ext>
            </a:extLst>
          </p:cNvPr>
          <p:cNvSpPr>
            <a:spLocks noGrp="1" noChangeArrowheads="1"/>
          </p:cNvSpPr>
          <p:nvPr>
            <p:ph type="title"/>
          </p:nvPr>
        </p:nvSpPr>
        <p:spPr/>
        <p:txBody>
          <a:bodyPr/>
          <a:lstStyle/>
          <a:p>
            <a:r>
              <a:rPr lang="en-GB" altLang="en-US" dirty="0">
                <a:solidFill>
                  <a:schemeClr val="tx1"/>
                </a:solidFill>
              </a:rPr>
              <a:t>Face to face meeting badges</a:t>
            </a:r>
          </a:p>
        </p:txBody>
      </p:sp>
      <p:sp>
        <p:nvSpPr>
          <p:cNvPr id="125955" name="Content Placeholder 8">
            <a:extLst>
              <a:ext uri="{FF2B5EF4-FFF2-40B4-BE49-F238E27FC236}">
                <a16:creationId xmlns:a16="http://schemas.microsoft.com/office/drawing/2014/main" id="{7B3FB8B4-C84A-4C95-9516-10C4A7348061}"/>
              </a:ext>
            </a:extLst>
          </p:cNvPr>
          <p:cNvSpPr>
            <a:spLocks noGrp="1" noChangeArrowheads="1"/>
          </p:cNvSpPr>
          <p:nvPr>
            <p:ph idx="1"/>
          </p:nvPr>
        </p:nvSpPr>
        <p:spPr>
          <a:xfrm>
            <a:off x="921132" y="1779289"/>
            <a:ext cx="6089268" cy="4419600"/>
          </a:xfrm>
        </p:spPr>
        <p:txBody>
          <a:bodyPr/>
          <a:lstStyle/>
          <a:p>
            <a:pPr>
              <a:buFont typeface="Arial" panose="020B0604020202020204" pitchFamily="34" charset="0"/>
              <a:buChar char="•"/>
            </a:pPr>
            <a:r>
              <a:rPr lang="en-GB" altLang="en-US" sz="2000" b="0" dirty="0"/>
              <a:t>Your face to face meeting badge indicates:</a:t>
            </a:r>
          </a:p>
          <a:p>
            <a:pPr marL="800100" lvl="1" indent="-342900">
              <a:buFont typeface="Arial" panose="020B0604020202020204" pitchFamily="34" charset="0"/>
              <a:buChar char="•"/>
            </a:pPr>
            <a:r>
              <a:rPr lang="en-GB" altLang="en-US" dirty="0"/>
              <a:t>That you have registered and paid for the session</a:t>
            </a:r>
          </a:p>
          <a:p>
            <a:pPr marL="800100" lvl="1" indent="-342900">
              <a:buFont typeface="Arial" panose="020B0604020202020204" pitchFamily="34" charset="0"/>
              <a:buChar char="•"/>
            </a:pPr>
            <a:r>
              <a:rPr lang="en-GB" altLang="en-US" dirty="0"/>
              <a:t>Your voting status</a:t>
            </a:r>
          </a:p>
          <a:p>
            <a:pPr marL="800100" lvl="1" indent="-342900">
              <a:buFont typeface="Arial" panose="020B0604020202020204" pitchFamily="34" charset="0"/>
              <a:buChar char="•"/>
            </a:pPr>
            <a:endParaRPr lang="en-GB" altLang="en-US" dirty="0"/>
          </a:p>
          <a:p>
            <a:pPr>
              <a:buFont typeface="Arial" panose="020B0604020202020204" pitchFamily="34" charset="0"/>
              <a:buChar char="•"/>
            </a:pPr>
            <a:r>
              <a:rPr lang="en-GB" altLang="en-US" sz="2000" b="0" dirty="0"/>
              <a:t>You must wear your badge at all times while in the meeting area</a:t>
            </a:r>
          </a:p>
          <a:p>
            <a:pPr>
              <a:buFont typeface="Arial" panose="020B0604020202020204" pitchFamily="34" charset="0"/>
              <a:buChar char="•"/>
            </a:pPr>
            <a:endParaRPr lang="en-GB" altLang="en-US" sz="2000" b="0" dirty="0"/>
          </a:p>
          <a:p>
            <a:pPr>
              <a:buFont typeface="Arial" panose="020B0604020202020204" pitchFamily="34" charset="0"/>
              <a:buChar char="•"/>
            </a:pPr>
            <a:r>
              <a:rPr lang="en-GB" altLang="en-US" sz="2000" b="0" dirty="0"/>
              <a:t>Your badge is personal to you – do not lend it to anybody else</a:t>
            </a:r>
          </a:p>
        </p:txBody>
      </p:sp>
      <p:sp>
        <p:nvSpPr>
          <p:cNvPr id="125956" name="Rectangle 5">
            <a:extLst>
              <a:ext uri="{FF2B5EF4-FFF2-40B4-BE49-F238E27FC236}">
                <a16:creationId xmlns:a16="http://schemas.microsoft.com/office/drawing/2014/main" id="{246D18C1-A070-45F9-9F33-D0E3A3A33D1F}"/>
              </a:ext>
            </a:extLst>
          </p:cNvPr>
          <p:cNvSpPr>
            <a:spLocks noGrp="1" noChangeArrowheads="1"/>
          </p:cNvSpPr>
          <p:nvPr>
            <p:ph type="ftr" sz="quarter" idx="11"/>
          </p:nvPr>
        </p:nvSpPr>
        <p:spPr>
          <a:xfrm>
            <a:off x="7924800" y="6500834"/>
            <a:ext cx="34649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5957" name="Rectangle 6">
            <a:extLst>
              <a:ext uri="{FF2B5EF4-FFF2-40B4-BE49-F238E27FC236}">
                <a16:creationId xmlns:a16="http://schemas.microsoft.com/office/drawing/2014/main" id="{7381A233-ACCE-4337-9EED-8620CCE25B9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8F6515-57D6-4D77-A8DA-C1EF426375E1}" type="slidenum">
              <a:rPr lang="en-US" altLang="en-US" sz="1200" b="0"/>
              <a:pPr>
                <a:spcBef>
                  <a:spcPct val="0"/>
                </a:spcBef>
                <a:buFontTx/>
                <a:buNone/>
              </a:pPr>
              <a:t>61</a:t>
            </a:fld>
            <a:endParaRPr lang="en-US" altLang="en-US" sz="1200" b="0"/>
          </a:p>
        </p:txBody>
      </p:sp>
      <p:pic>
        <p:nvPicPr>
          <p:cNvPr id="11" name="Picture 9" descr="Sample Badges-AlP">
            <a:extLst>
              <a:ext uri="{FF2B5EF4-FFF2-40B4-BE49-F238E27FC236}">
                <a16:creationId xmlns:a16="http://schemas.microsoft.com/office/drawing/2014/main" id="{4A55FAF0-433D-47E8-BEC4-AF315139E58C}"/>
              </a:ext>
            </a:extLst>
          </p:cNvPr>
          <p:cNvPicPr>
            <a:picLocks noChangeAspect="1" noChangeArrowheads="1"/>
          </p:cNvPicPr>
          <p:nvPr/>
        </p:nvPicPr>
        <p:blipFill>
          <a:blip r:embed="rId3"/>
          <a:srcRect/>
          <a:stretch>
            <a:fillRect/>
          </a:stretch>
        </p:blipFill>
        <p:spPr>
          <a:xfrm>
            <a:off x="7337490" y="1861048"/>
            <a:ext cx="3950139" cy="2896915"/>
          </a:xfrm>
          <a:prstGeom prst="rect">
            <a:avLst/>
          </a:prstGeom>
          <a:noFill/>
          <a:ln>
            <a:solidFill>
              <a:schemeClr val="tx1"/>
            </a:solidFill>
          </a:ln>
          <a:effectLst>
            <a:outerShdw blurRad="50800" dist="38100" dir="2700000" algn="tl" rotWithShape="0">
              <a:prstClr val="black">
                <a:alpha val="40000"/>
              </a:prstClr>
            </a:outerShdw>
          </a:effectLst>
        </p:spPr>
      </p:pic>
      <p:sp>
        <p:nvSpPr>
          <p:cNvPr id="125959" name="Rectangle 13">
            <a:extLst>
              <a:ext uri="{FF2B5EF4-FFF2-40B4-BE49-F238E27FC236}">
                <a16:creationId xmlns:a16="http://schemas.microsoft.com/office/drawing/2014/main" id="{842DF058-D07B-4164-98CA-DFE7970EC692}"/>
              </a:ext>
            </a:extLst>
          </p:cNvPr>
          <p:cNvSpPr>
            <a:spLocks noChangeArrowheads="1"/>
          </p:cNvSpPr>
          <p:nvPr/>
        </p:nvSpPr>
        <p:spPr bwMode="auto">
          <a:xfrm>
            <a:off x="7616825" y="2279651"/>
            <a:ext cx="2579688"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400">
              <a:solidFill>
                <a:srgbClr val="0066FF"/>
              </a:solidFill>
              <a:latin typeface="Arial" panose="020B0604020202020204" pitchFamily="34" charset="0"/>
            </a:endParaRPr>
          </a:p>
        </p:txBody>
      </p:sp>
      <p:sp>
        <p:nvSpPr>
          <p:cNvPr id="125962" name="Rectangle 21">
            <a:extLst>
              <a:ext uri="{FF2B5EF4-FFF2-40B4-BE49-F238E27FC236}">
                <a16:creationId xmlns:a16="http://schemas.microsoft.com/office/drawing/2014/main" id="{5052CA7E-B0E4-4C1F-A620-DD0783DB1341}"/>
              </a:ext>
            </a:extLst>
          </p:cNvPr>
          <p:cNvSpPr>
            <a:spLocks noChangeArrowheads="1"/>
          </p:cNvSpPr>
          <p:nvPr/>
        </p:nvSpPr>
        <p:spPr bwMode="auto">
          <a:xfrm>
            <a:off x="7696200" y="3125789"/>
            <a:ext cx="3232720" cy="1167308"/>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GB" altLang="en-US" sz="2800" dirty="0">
                <a:latin typeface="Arial" panose="020B0604020202020204" pitchFamily="34" charset="0"/>
                <a:cs typeface="Arial" panose="020B0604020202020204" pitchFamily="34" charset="0"/>
              </a:rPr>
              <a:t>Chris</a:t>
            </a:r>
          </a:p>
          <a:p>
            <a:pPr algn="ctr">
              <a:spcBef>
                <a:spcPct val="0"/>
              </a:spcBef>
              <a:buFontTx/>
              <a:buNone/>
            </a:pPr>
            <a:r>
              <a:rPr lang="en-GB" altLang="en-US" sz="2000" dirty="0">
                <a:latin typeface="Arial" panose="020B0604020202020204" pitchFamily="34" charset="0"/>
                <a:cs typeface="Arial" panose="020B0604020202020204" pitchFamily="34" charset="0"/>
              </a:rPr>
              <a:t>Chris Villeneuve</a:t>
            </a:r>
          </a:p>
          <a:p>
            <a:pPr algn="ctr">
              <a:spcBef>
                <a:spcPct val="0"/>
              </a:spcBef>
              <a:buFontTx/>
              <a:buNone/>
            </a:pPr>
            <a:r>
              <a:rPr lang="en-GB" altLang="en-US" sz="2000" dirty="0">
                <a:latin typeface="Arial" panose="020B0604020202020204" pitchFamily="34" charset="0"/>
                <a:cs typeface="Arial" panose="020B0604020202020204" pitchFamily="34" charset="0"/>
              </a:rPr>
              <a:t>Radiant Seeds</a:t>
            </a:r>
          </a:p>
        </p:txBody>
      </p:sp>
      <p:sp>
        <p:nvSpPr>
          <p:cNvPr id="2" name="Date Placeholder 1">
            <a:extLst>
              <a:ext uri="{FF2B5EF4-FFF2-40B4-BE49-F238E27FC236}">
                <a16:creationId xmlns:a16="http://schemas.microsoft.com/office/drawing/2014/main" id="{C74CD073-DEB1-4C99-81BF-B681C50F67B3}"/>
              </a:ext>
            </a:extLst>
          </p:cNvPr>
          <p:cNvSpPr>
            <a:spLocks noGrp="1"/>
          </p:cNvSpPr>
          <p:nvPr>
            <p:ph type="dt" idx="10"/>
          </p:nvPr>
        </p:nvSpPr>
        <p:spPr/>
        <p:txBody>
          <a:bodyPr/>
          <a:lstStyle/>
          <a:p>
            <a:r>
              <a:rPr lang="en-US"/>
              <a:t>March 2023</a:t>
            </a:r>
            <a:endParaRPr lang="en-GB"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5">
            <a:extLst>
              <a:ext uri="{FF2B5EF4-FFF2-40B4-BE49-F238E27FC236}">
                <a16:creationId xmlns:a16="http://schemas.microsoft.com/office/drawing/2014/main" id="{669F39B6-1DEC-4F49-92E2-A692B5C6C9D2}"/>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40291" name="Rectangle 6">
            <a:extLst>
              <a:ext uri="{FF2B5EF4-FFF2-40B4-BE49-F238E27FC236}">
                <a16:creationId xmlns:a16="http://schemas.microsoft.com/office/drawing/2014/main" id="{8B2A2D7C-E96E-4075-9BDE-A8670859FD6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97000D-73CD-4334-8B1A-953047CA5E0F}" type="slidenum">
              <a:rPr lang="en-US" altLang="en-US" sz="1200" b="0"/>
              <a:pPr>
                <a:spcBef>
                  <a:spcPct val="0"/>
                </a:spcBef>
                <a:buFontTx/>
                <a:buNone/>
              </a:pPr>
              <a:t>62</a:t>
            </a:fld>
            <a:endParaRPr lang="en-US" altLang="en-US" sz="1200" b="0"/>
          </a:p>
        </p:txBody>
      </p:sp>
      <p:sp>
        <p:nvSpPr>
          <p:cNvPr id="140292" name="Rectangle 2">
            <a:extLst>
              <a:ext uri="{FF2B5EF4-FFF2-40B4-BE49-F238E27FC236}">
                <a16:creationId xmlns:a16="http://schemas.microsoft.com/office/drawing/2014/main" id="{2BA14E23-CC33-458E-BC00-4E1B6C83AD4E}"/>
              </a:ext>
            </a:extLst>
          </p:cNvPr>
          <p:cNvSpPr>
            <a:spLocks noGrp="1" noChangeArrowheads="1"/>
          </p:cNvSpPr>
          <p:nvPr>
            <p:ph type="ctrTitle"/>
          </p:nvPr>
        </p:nvSpPr>
        <p:spPr>
          <a:xfrm>
            <a:off x="914400" y="2130426"/>
            <a:ext cx="10363200" cy="2018654"/>
          </a:xfrm>
        </p:spPr>
        <p:txBody>
          <a:bodyPr/>
          <a:lstStyle/>
          <a:p>
            <a:r>
              <a:rPr lang="en-GB" altLang="en-US" sz="4400" dirty="0">
                <a:latin typeface="Arial" panose="020B0604020202020204" pitchFamily="34" charset="0"/>
                <a:cs typeface="Arial" panose="020B0604020202020204" pitchFamily="34" charset="0"/>
              </a:rPr>
              <a:t>Thank you for attending.</a:t>
            </a:r>
            <a:br>
              <a:rPr lang="en-GB" altLang="en-US" sz="4400" dirty="0">
                <a:latin typeface="Arial" panose="020B0604020202020204" pitchFamily="34" charset="0"/>
                <a:cs typeface="Arial" panose="020B0604020202020204" pitchFamily="34" charset="0"/>
              </a:rPr>
            </a:br>
            <a:r>
              <a:rPr lang="en-GB" altLang="en-US" sz="4400" dirty="0">
                <a:latin typeface="Arial" panose="020B0604020202020204" pitchFamily="34" charset="0"/>
                <a:cs typeface="Arial" panose="020B0604020202020204" pitchFamily="34" charset="0"/>
              </a:rPr>
              <a:t>Questions ?</a:t>
            </a:r>
          </a:p>
        </p:txBody>
      </p:sp>
      <p:sp>
        <p:nvSpPr>
          <p:cNvPr id="2" name="Date Placeholder 1">
            <a:extLst>
              <a:ext uri="{FF2B5EF4-FFF2-40B4-BE49-F238E27FC236}">
                <a16:creationId xmlns:a16="http://schemas.microsoft.com/office/drawing/2014/main" id="{D7F0FF11-651D-44FB-8FED-EAA8B6015A3B}"/>
              </a:ext>
            </a:extLst>
          </p:cNvPr>
          <p:cNvSpPr>
            <a:spLocks noGrp="1"/>
          </p:cNvSpPr>
          <p:nvPr>
            <p:ph type="dt" idx="10"/>
          </p:nvPr>
        </p:nvSpPr>
        <p:spPr/>
        <p:txBody>
          <a:bodyPr/>
          <a:lstStyle/>
          <a:p>
            <a:r>
              <a:rPr lang="en-US"/>
              <a:t>March 2023</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852" y="418462"/>
            <a:ext cx="10361084" cy="1065213"/>
          </a:xfrm>
        </p:spPr>
        <p:txBody>
          <a:bodyPr/>
          <a:lstStyle/>
          <a:p>
            <a:r>
              <a:rPr lang="en-US" dirty="0"/>
              <a:t>IEEE Standards Association</a:t>
            </a:r>
          </a:p>
        </p:txBody>
      </p:sp>
      <p:sp>
        <p:nvSpPr>
          <p:cNvPr id="4" name="Slide Number Placeholder 3"/>
          <p:cNvSpPr>
            <a:spLocks noGrp="1"/>
          </p:cNvSpPr>
          <p:nvPr>
            <p:ph type="sldNum" sz="quarter" idx="15"/>
          </p:nvPr>
        </p:nvSpPr>
        <p:spPr/>
        <p:txBody>
          <a:bodyPr/>
          <a:lstStyle/>
          <a:p>
            <a:pPr>
              <a:defRPr/>
            </a:pPr>
            <a:r>
              <a:rPr lang="en-US" dirty="0">
                <a:solidFill>
                  <a:schemeClr val="tx1"/>
                </a:solidFill>
              </a:rPr>
              <a:t>Slide </a:t>
            </a:r>
            <a:fld id="{1F2884EB-C6E3-684C-A39B-0E652C4E0E60}" type="slidenum">
              <a:rPr lang="en-US" smtClean="0">
                <a:solidFill>
                  <a:schemeClr val="tx1"/>
                </a:solidFill>
              </a:rPr>
              <a:pPr>
                <a:defRPr/>
              </a:pPr>
              <a:t>7</a:t>
            </a:fld>
            <a:endParaRPr lang="en-US" dirty="0">
              <a:solidFill>
                <a:schemeClr val="tx1"/>
              </a:solidFill>
            </a:endParaRPr>
          </a:p>
        </p:txBody>
      </p:sp>
      <p:pic>
        <p:nvPicPr>
          <p:cNvPr id="5" name="Picture 4"/>
          <p:cNvPicPr>
            <a:picLocks noChangeAspect="1"/>
          </p:cNvPicPr>
          <p:nvPr/>
        </p:nvPicPr>
        <p:blipFill>
          <a:blip r:embed="rId3"/>
          <a:stretch>
            <a:fillRect/>
          </a:stretch>
        </p:blipFill>
        <p:spPr>
          <a:xfrm>
            <a:off x="457200" y="1284580"/>
            <a:ext cx="10998137" cy="975445"/>
          </a:xfrm>
          <a:prstGeom prst="rect">
            <a:avLst/>
          </a:prstGeom>
        </p:spPr>
      </p:pic>
      <p:grpSp>
        <p:nvGrpSpPr>
          <p:cNvPr id="6" name="Group 5"/>
          <p:cNvGrpSpPr/>
          <p:nvPr/>
        </p:nvGrpSpPr>
        <p:grpSpPr>
          <a:xfrm>
            <a:off x="1099217" y="2448735"/>
            <a:ext cx="4289865" cy="3342465"/>
            <a:chOff x="1099217" y="2261849"/>
            <a:chExt cx="4289865" cy="3342465"/>
          </a:xfrm>
        </p:grpSpPr>
        <p:grpSp>
          <p:nvGrpSpPr>
            <p:cNvPr id="7" name="Group 6"/>
            <p:cNvGrpSpPr/>
            <p:nvPr/>
          </p:nvGrpSpPr>
          <p:grpSpPr>
            <a:xfrm>
              <a:off x="1099217" y="2261849"/>
              <a:ext cx="4289865" cy="949114"/>
              <a:chOff x="618561" y="2311161"/>
              <a:chExt cx="4289865" cy="949114"/>
            </a:xfrm>
          </p:grpSpPr>
          <p:sp>
            <p:nvSpPr>
              <p:cNvPr id="14" name="Freeform 13"/>
              <p:cNvSpPr/>
              <p:nvPr/>
            </p:nvSpPr>
            <p:spPr>
              <a:xfrm>
                <a:off x="618561" y="2657721"/>
                <a:ext cx="4289865" cy="602554"/>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p:spPr>
            <p:style>
              <a:lnRef idx="2">
                <a:schemeClr val="accent1">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9,000 individual members in 90 countries</a:t>
                </a:r>
              </a:p>
            </p:txBody>
          </p:sp>
          <p:sp>
            <p:nvSpPr>
              <p:cNvPr id="15" name="Freeform 14"/>
              <p:cNvSpPr/>
              <p:nvPr/>
            </p:nvSpPr>
            <p:spPr>
              <a:xfrm>
                <a:off x="1368538" y="2311161"/>
                <a:ext cx="2802996" cy="487680"/>
              </a:xfrm>
              <a:custGeom>
                <a:avLst/>
                <a:gdLst>
                  <a:gd name="connsiteX0" fmla="*/ 0 w 2170643"/>
                  <a:gd name="connsiteY0" fmla="*/ 86490 h 864898"/>
                  <a:gd name="connsiteX1" fmla="*/ 86490 w 2170643"/>
                  <a:gd name="connsiteY1" fmla="*/ 0 h 864898"/>
                  <a:gd name="connsiteX2" fmla="*/ 2084153 w 2170643"/>
                  <a:gd name="connsiteY2" fmla="*/ 0 h 864898"/>
                  <a:gd name="connsiteX3" fmla="*/ 2170643 w 2170643"/>
                  <a:gd name="connsiteY3" fmla="*/ 86490 h 864898"/>
                  <a:gd name="connsiteX4" fmla="*/ 2170643 w 2170643"/>
                  <a:gd name="connsiteY4" fmla="*/ 778408 h 864898"/>
                  <a:gd name="connsiteX5" fmla="*/ 2084153 w 2170643"/>
                  <a:gd name="connsiteY5" fmla="*/ 864898 h 864898"/>
                  <a:gd name="connsiteX6" fmla="*/ 86490 w 2170643"/>
                  <a:gd name="connsiteY6" fmla="*/ 864898 h 864898"/>
                  <a:gd name="connsiteX7" fmla="*/ 0 w 2170643"/>
                  <a:gd name="connsiteY7" fmla="*/ 778408 h 864898"/>
                  <a:gd name="connsiteX8" fmla="*/ 0 w 2170643"/>
                  <a:gd name="connsiteY8" fmla="*/ 86490 h 86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70643" h="864898">
                    <a:moveTo>
                      <a:pt x="0" y="86490"/>
                    </a:moveTo>
                    <a:cubicBezTo>
                      <a:pt x="0" y="38723"/>
                      <a:pt x="38723" y="0"/>
                      <a:pt x="86490" y="0"/>
                    </a:cubicBezTo>
                    <a:lnTo>
                      <a:pt x="2084153" y="0"/>
                    </a:lnTo>
                    <a:cubicBezTo>
                      <a:pt x="2131920" y="0"/>
                      <a:pt x="2170643" y="38723"/>
                      <a:pt x="2170643" y="86490"/>
                    </a:cubicBezTo>
                    <a:lnTo>
                      <a:pt x="2170643" y="778408"/>
                    </a:lnTo>
                    <a:cubicBezTo>
                      <a:pt x="2170643" y="826175"/>
                      <a:pt x="2131920" y="864898"/>
                      <a:pt x="2084153" y="864898"/>
                    </a:cubicBezTo>
                    <a:lnTo>
                      <a:pt x="86490" y="864898"/>
                    </a:lnTo>
                    <a:cubicBezTo>
                      <a:pt x="38723" y="864898"/>
                      <a:pt x="0" y="826175"/>
                      <a:pt x="0" y="778408"/>
                    </a:cubicBezTo>
                    <a:lnTo>
                      <a:pt x="0" y="86490"/>
                    </a:lnTo>
                    <a:close/>
                  </a:path>
                </a:pathLst>
              </a:custGeom>
              <a:solidFill>
                <a:srgbClr val="009FDA"/>
              </a:solidFill>
              <a:ln>
                <a:noFill/>
              </a:ln>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71050" tIns="55811" rIns="71050" bIns="55811"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Individual membership</a:t>
                </a:r>
              </a:p>
            </p:txBody>
          </p:sp>
        </p:grpSp>
        <p:grpSp>
          <p:nvGrpSpPr>
            <p:cNvPr id="8" name="Group 7"/>
            <p:cNvGrpSpPr/>
            <p:nvPr/>
          </p:nvGrpSpPr>
          <p:grpSpPr>
            <a:xfrm>
              <a:off x="1118799" y="3335194"/>
              <a:ext cx="4250700" cy="947683"/>
              <a:chOff x="3622552" y="4691219"/>
              <a:chExt cx="4250700" cy="947683"/>
            </a:xfrm>
          </p:grpSpPr>
          <p:sp>
            <p:nvSpPr>
              <p:cNvPr id="12" name="Freeform 11"/>
              <p:cNvSpPr/>
              <p:nvPr/>
            </p:nvSpPr>
            <p:spPr>
              <a:xfrm>
                <a:off x="3622552" y="5041844"/>
                <a:ext cx="4250700" cy="597058"/>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lang="en-US" sz="1900" dirty="0">
                    <a:solidFill>
                      <a:prstClr val="black">
                        <a:hueOff val="0"/>
                        <a:satOff val="0"/>
                        <a:lumOff val="0"/>
                        <a:alphaOff val="0"/>
                      </a:prstClr>
                    </a:solidFill>
                    <a:latin typeface="Calibri"/>
                    <a:ea typeface="Verdana" panose="020B0604030504040204" pitchFamily="34" charset="0"/>
                    <a:cs typeface="Verdana" panose="020B0604030504040204" pitchFamily="34" charset="0"/>
                  </a:rPr>
                  <a:t>400</a:t>
                </a: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 member corporations in 23 countries</a:t>
                </a:r>
              </a:p>
            </p:txBody>
          </p:sp>
          <p:sp>
            <p:nvSpPr>
              <p:cNvPr id="13" name="Freeform 12"/>
              <p:cNvSpPr/>
              <p:nvPr/>
            </p:nvSpPr>
            <p:spPr>
              <a:xfrm>
                <a:off x="4317685" y="4691219"/>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066A1"/>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Corporate Memberships</a:t>
                </a:r>
              </a:p>
            </p:txBody>
          </p:sp>
        </p:grpSp>
        <p:grpSp>
          <p:nvGrpSpPr>
            <p:cNvPr id="9" name="Group 8"/>
            <p:cNvGrpSpPr/>
            <p:nvPr/>
          </p:nvGrpSpPr>
          <p:grpSpPr>
            <a:xfrm>
              <a:off x="1099217" y="4391427"/>
              <a:ext cx="4289865" cy="1212887"/>
              <a:chOff x="6800400" y="4690460"/>
              <a:chExt cx="4289865" cy="1212887"/>
            </a:xfrm>
          </p:grpSpPr>
          <p:sp>
            <p:nvSpPr>
              <p:cNvPr id="10" name="Freeform 9"/>
              <p:cNvSpPr/>
              <p:nvPr/>
            </p:nvSpPr>
            <p:spPr>
              <a:xfrm>
                <a:off x="6800400" y="5091601"/>
                <a:ext cx="4289865" cy="811746"/>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~20,000 participants;</a:t>
                </a:r>
              </a:p>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all interested parties are welcome</a:t>
                </a:r>
              </a:p>
            </p:txBody>
          </p:sp>
          <p:sp>
            <p:nvSpPr>
              <p:cNvPr id="11" name="Freeform 10"/>
              <p:cNvSpPr/>
              <p:nvPr/>
            </p:nvSpPr>
            <p:spPr>
              <a:xfrm>
                <a:off x="7493729" y="4690460"/>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B5172"/>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Standards Developers</a:t>
                </a:r>
              </a:p>
            </p:txBody>
          </p:sp>
        </p:grpSp>
      </p:grpSp>
      <p:grpSp>
        <p:nvGrpSpPr>
          <p:cNvPr id="16" name="Group 15"/>
          <p:cNvGrpSpPr/>
          <p:nvPr/>
        </p:nvGrpSpPr>
        <p:grpSpPr>
          <a:xfrm>
            <a:off x="6267577" y="2438400"/>
            <a:ext cx="5660909" cy="3031321"/>
            <a:chOff x="5513644" y="2612364"/>
            <a:chExt cx="5745309" cy="3034393"/>
          </a:xfrm>
        </p:grpSpPr>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22695" y="2886541"/>
              <a:ext cx="2426367" cy="2426367"/>
            </a:xfrm>
            <a:prstGeom prst="rect">
              <a:avLst/>
            </a:prstGeom>
          </p:spPr>
        </p:pic>
        <p:sp>
          <p:nvSpPr>
            <p:cNvPr id="18" name="Rectangle 24"/>
            <p:cNvSpPr>
              <a:spLocks noChangeArrowheads="1"/>
            </p:cNvSpPr>
            <p:nvPr/>
          </p:nvSpPr>
          <p:spPr bwMode="auto">
            <a:xfrm>
              <a:off x="5983619" y="2612364"/>
              <a:ext cx="1640556"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Maintaining </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Standard</a:t>
              </a:r>
            </a:p>
          </p:txBody>
        </p:sp>
        <p:sp>
          <p:nvSpPr>
            <p:cNvPr id="19" name="Rectangle 24"/>
            <p:cNvSpPr>
              <a:spLocks noChangeArrowheads="1"/>
            </p:cNvSpPr>
            <p:nvPr/>
          </p:nvSpPr>
          <p:spPr bwMode="auto">
            <a:xfrm>
              <a:off x="8739113" y="2612364"/>
              <a:ext cx="1640556"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Initiating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Project</a:t>
              </a:r>
            </a:p>
          </p:txBody>
        </p:sp>
        <p:sp>
          <p:nvSpPr>
            <p:cNvPr id="20" name="Rectangle 24"/>
            <p:cNvSpPr>
              <a:spLocks noChangeArrowheads="1"/>
            </p:cNvSpPr>
            <p:nvPr/>
          </p:nvSpPr>
          <p:spPr bwMode="auto">
            <a:xfrm>
              <a:off x="9508168" y="3842406"/>
              <a:ext cx="1750785" cy="9242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Mobilizing</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Working Group</a:t>
              </a:r>
            </a:p>
          </p:txBody>
        </p:sp>
        <p:sp>
          <p:nvSpPr>
            <p:cNvPr id="21" name="Rectangle 24"/>
            <p:cNvSpPr>
              <a:spLocks noChangeArrowheads="1"/>
            </p:cNvSpPr>
            <p:nvPr/>
          </p:nvSpPr>
          <p:spPr bwMode="auto">
            <a:xfrm>
              <a:off x="8903304" y="4999771"/>
              <a:ext cx="1750785"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Drafting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2" name="Rectangle 24"/>
            <p:cNvSpPr>
              <a:spLocks noChangeArrowheads="1"/>
            </p:cNvSpPr>
            <p:nvPr/>
          </p:nvSpPr>
          <p:spPr bwMode="auto">
            <a:xfrm>
              <a:off x="6017668" y="4999771"/>
              <a:ext cx="1750785"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Balloting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3" name="Rectangle 24"/>
            <p:cNvSpPr>
              <a:spLocks noChangeArrowheads="1"/>
            </p:cNvSpPr>
            <p:nvPr/>
          </p:nvSpPr>
          <p:spPr bwMode="auto">
            <a:xfrm>
              <a:off x="5513644" y="3842406"/>
              <a:ext cx="1750785"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Gaining Final</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Approval</a:t>
              </a:r>
            </a:p>
          </p:txBody>
        </p:sp>
      </p:grpSp>
      <p:sp>
        <p:nvSpPr>
          <p:cNvPr id="24" name="Rectangle 5">
            <a:extLst>
              <a:ext uri="{FF2B5EF4-FFF2-40B4-BE49-F238E27FC236}">
                <a16:creationId xmlns:a16="http://schemas.microsoft.com/office/drawing/2014/main" id="{83F4A2BC-ECA1-7D13-A6E0-120833BE31CD}"/>
              </a:ext>
            </a:extLst>
          </p:cNvPr>
          <p:cNvSpPr txBox="1">
            <a:spLocks noChangeArrowheads="1"/>
          </p:cNvSpPr>
          <p:nvPr/>
        </p:nvSpPr>
        <p:spPr>
          <a:xfrm>
            <a:off x="7816115" y="6475414"/>
            <a:ext cx="3649134"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26" name="Rectangle 4">
            <a:extLst>
              <a:ext uri="{FF2B5EF4-FFF2-40B4-BE49-F238E27FC236}">
                <a16:creationId xmlns:a16="http://schemas.microsoft.com/office/drawing/2014/main" id="{4843D028-F5BE-8F92-84E8-F72FDB1123CC}"/>
              </a:ext>
            </a:extLst>
          </p:cNvPr>
          <p:cNvSpPr txBox="1">
            <a:spLocks noChangeArrowheads="1"/>
          </p:cNvSpPr>
          <p:nvPr/>
        </p:nvSpPr>
        <p:spPr>
          <a:xfrm>
            <a:off x="839416" y="294231"/>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March 2023</a:t>
            </a:r>
          </a:p>
        </p:txBody>
      </p:sp>
      <p:sp>
        <p:nvSpPr>
          <p:cNvPr id="3" name="Date Placeholder 2">
            <a:extLst>
              <a:ext uri="{FF2B5EF4-FFF2-40B4-BE49-F238E27FC236}">
                <a16:creationId xmlns:a16="http://schemas.microsoft.com/office/drawing/2014/main" id="{47B6619E-2AD9-59DA-15D4-A0A43EAED987}"/>
              </a:ext>
            </a:extLst>
          </p:cNvPr>
          <p:cNvSpPr>
            <a:spLocks noGrp="1"/>
          </p:cNvSpPr>
          <p:nvPr>
            <p:ph type="dt" sz="half" idx="16"/>
          </p:nvPr>
        </p:nvSpPr>
        <p:spPr/>
        <p:txBody>
          <a:bodyPr/>
          <a:lstStyle/>
          <a:p>
            <a:pPr>
              <a:defRPr/>
            </a:pPr>
            <a:r>
              <a:rPr lang="en-US">
                <a:solidFill>
                  <a:prstClr val="black">
                    <a:tint val="75000"/>
                  </a:prstClr>
                </a:solidFill>
              </a:rPr>
              <a:t>March 2023</a:t>
            </a:r>
            <a:endParaRPr lang="en-US" dirty="0">
              <a:solidFill>
                <a:prstClr val="black">
                  <a:tint val="75000"/>
                </a:prstClr>
              </a:solidFill>
            </a:endParaRPr>
          </a:p>
        </p:txBody>
      </p:sp>
    </p:spTree>
    <p:extLst>
      <p:ext uri="{BB962C8B-B14F-4D97-AF65-F5344CB8AC3E}">
        <p14:creationId xmlns:p14="http://schemas.microsoft.com/office/powerpoint/2010/main" val="290815506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Rectangle 2">
            <a:extLst>
              <a:ext uri="{FF2B5EF4-FFF2-40B4-BE49-F238E27FC236}">
                <a16:creationId xmlns:a16="http://schemas.microsoft.com/office/drawing/2014/main" id="{3D077EC0-1612-44D0-B173-1EF125C2C90A}"/>
              </a:ext>
            </a:extLst>
          </p:cNvPr>
          <p:cNvSpPr>
            <a:spLocks noGrp="1" noChangeArrowheads="1"/>
          </p:cNvSpPr>
          <p:nvPr>
            <p:ph type="title"/>
          </p:nvPr>
        </p:nvSpPr>
        <p:spPr>
          <a:xfrm>
            <a:off x="2574925" y="674688"/>
            <a:ext cx="7315200" cy="512762"/>
          </a:xfrm>
          <a:ln>
            <a:miter lim="800000"/>
            <a:headEnd/>
            <a:tailEnd/>
          </a:ln>
          <a:extLst>
            <a:ext uri="{909E8E84-426E-40dd-AFC4-6F175D3DCCD1}"/>
            <a:ext uri="{91240B29-F687-4f45-9708-019B960494DF}"/>
          </a:extLst>
        </p:spPr>
        <p:txBody>
          <a:bodyPr vert="horz" wrap="none" lIns="0" tIns="0" rIns="0" bIns="0" numCol="1" anchor="t" anchorCtr="0" compatLnSpc="1">
            <a:prstTxWarp prst="textNoShape">
              <a:avLst/>
            </a:prstTxWarp>
            <a:noAutofit/>
          </a:bodyPr>
          <a:lstStyle/>
          <a:p>
            <a:pPr>
              <a:defRPr/>
            </a:pPr>
            <a:r>
              <a:rPr lang="en-US" sz="2400" kern="1200" dirty="0">
                <a:solidFill>
                  <a:schemeClr val="tx1"/>
                </a:solidFill>
                <a:ea typeface="MS PGothic" pitchFamily="34" charset="-128"/>
              </a:rPr>
              <a:t>IEEE 802 within IEEE and IEEE-SA Structure</a:t>
            </a:r>
          </a:p>
        </p:txBody>
      </p:sp>
      <p:sp>
        <p:nvSpPr>
          <p:cNvPr id="34852" name="Rectangle 4">
            <a:extLst>
              <a:ext uri="{FF2B5EF4-FFF2-40B4-BE49-F238E27FC236}">
                <a16:creationId xmlns:a16="http://schemas.microsoft.com/office/drawing/2014/main" id="{A00C173D-7048-419B-A9FF-0479594D4625}"/>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endParaRPr lang="en-US" altLang="en-US" sz="1800" dirty="0"/>
          </a:p>
        </p:txBody>
      </p:sp>
      <p:sp>
        <p:nvSpPr>
          <p:cNvPr id="34853" name="Rectangle 5">
            <a:extLst>
              <a:ext uri="{FF2B5EF4-FFF2-40B4-BE49-F238E27FC236}">
                <a16:creationId xmlns:a16="http://schemas.microsoft.com/office/drawing/2014/main" id="{4CE015A5-DD22-4AE0-B7A4-CEA40622B93B}"/>
              </a:ext>
            </a:extLst>
          </p:cNvPr>
          <p:cNvSpPr>
            <a:spLocks noGrp="1" noChangeArrowheads="1"/>
          </p:cNvSpPr>
          <p:nvPr>
            <p:ph type="ftr" sz="quarter" idx="11"/>
          </p:nvPr>
        </p:nvSpPr>
        <p:spPr>
          <a:xfrm>
            <a:off x="7740652" y="6500834"/>
            <a:ext cx="3649134"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34854" name="Rectangle 6">
            <a:extLst>
              <a:ext uri="{FF2B5EF4-FFF2-40B4-BE49-F238E27FC236}">
                <a16:creationId xmlns:a16="http://schemas.microsoft.com/office/drawing/2014/main" id="{A263D5C4-7AA6-4866-BDF5-2362E697E0EF}"/>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149085F-F0C0-4768-84BB-B225D3D29659}" type="slidenum">
              <a:rPr lang="en-US" altLang="en-US" sz="1200" b="0"/>
              <a:pPr>
                <a:spcBef>
                  <a:spcPct val="0"/>
                </a:spcBef>
                <a:buFontTx/>
                <a:buNone/>
              </a:pPr>
              <a:t>8</a:t>
            </a:fld>
            <a:endParaRPr lang="en-US" altLang="en-US" sz="1200" b="0"/>
          </a:p>
        </p:txBody>
      </p:sp>
      <p:grpSp>
        <p:nvGrpSpPr>
          <p:cNvPr id="3" name="Group 2">
            <a:extLst>
              <a:ext uri="{FF2B5EF4-FFF2-40B4-BE49-F238E27FC236}">
                <a16:creationId xmlns:a16="http://schemas.microsoft.com/office/drawing/2014/main" id="{9E51D753-EAE4-49C1-9770-809357C81469}"/>
              </a:ext>
            </a:extLst>
          </p:cNvPr>
          <p:cNvGrpSpPr/>
          <p:nvPr/>
        </p:nvGrpSpPr>
        <p:grpSpPr>
          <a:xfrm>
            <a:off x="1133693" y="1143200"/>
            <a:ext cx="9924613" cy="5266475"/>
            <a:chOff x="1133693" y="795763"/>
            <a:chExt cx="9924613" cy="5266475"/>
          </a:xfrm>
        </p:grpSpPr>
        <p:cxnSp>
          <p:nvCxnSpPr>
            <p:cNvPr id="66" name="Straight Connector 65">
              <a:extLst>
                <a:ext uri="{FF2B5EF4-FFF2-40B4-BE49-F238E27FC236}">
                  <a16:creationId xmlns:a16="http://schemas.microsoft.com/office/drawing/2014/main" id="{B02EC8BB-3668-45E3-B7FA-B28EAD2315BF}"/>
                </a:ext>
              </a:extLst>
            </p:cNvPr>
            <p:cNvCxnSpPr>
              <a:cxnSpLocks/>
            </p:cNvCxnSpPr>
            <p:nvPr/>
          </p:nvCxnSpPr>
          <p:spPr bwMode="auto">
            <a:xfrm>
              <a:off x="8777098" y="1933632"/>
              <a:ext cx="0" cy="46432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3627F149-7DE4-4105-9B95-8FFE327547AA}"/>
                </a:ext>
              </a:extLst>
            </p:cNvPr>
            <p:cNvCxnSpPr>
              <a:cxnSpLocks/>
            </p:cNvCxnSpPr>
            <p:nvPr/>
          </p:nvCxnSpPr>
          <p:spPr bwMode="auto">
            <a:xfrm flipH="1">
              <a:off x="7021081" y="3221555"/>
              <a:ext cx="1" cy="79929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70" name="Freeform 105">
              <a:extLst>
                <a:ext uri="{FF2B5EF4-FFF2-40B4-BE49-F238E27FC236}">
                  <a16:creationId xmlns:a16="http://schemas.microsoft.com/office/drawing/2014/main" id="{0BA66799-0FA2-724E-BBDA-EBCE1E17E1E9}"/>
                </a:ext>
              </a:extLst>
            </p:cNvPr>
            <p:cNvSpPr/>
            <p:nvPr/>
          </p:nvSpPr>
          <p:spPr bwMode="auto">
            <a:xfrm>
              <a:off x="4990308" y="2086033"/>
              <a:ext cx="2030773" cy="299142"/>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cxnSp>
          <p:nvCxnSpPr>
            <p:cNvPr id="72" name="Straight Connector 71">
              <a:extLst>
                <a:ext uri="{FF2B5EF4-FFF2-40B4-BE49-F238E27FC236}">
                  <a16:creationId xmlns:a16="http://schemas.microsoft.com/office/drawing/2014/main" id="{0F296BAB-48A0-E648-A8AD-1FCCFB9A70CB}"/>
                </a:ext>
              </a:extLst>
            </p:cNvPr>
            <p:cNvCxnSpPr>
              <a:cxnSpLocks/>
              <a:stCxn id="97" idx="2"/>
            </p:cNvCxnSpPr>
            <p:nvPr/>
          </p:nvCxnSpPr>
          <p:spPr bwMode="auto">
            <a:xfrm>
              <a:off x="6067988" y="1135710"/>
              <a:ext cx="0" cy="928641"/>
            </a:xfrm>
            <a:prstGeom prst="line">
              <a:avLst/>
            </a:prstGeom>
            <a:solidFill>
              <a:schemeClr val="accent1"/>
            </a:solidFill>
            <a:ln w="25400" cap="flat" cmpd="sng" algn="ctr">
              <a:solidFill>
                <a:srgbClr val="0432FF"/>
              </a:solidFill>
              <a:prstDash val="solid"/>
              <a:round/>
              <a:headEnd type="none" w="med" len="med"/>
              <a:tailEnd type="none" w="med" len="med"/>
            </a:ln>
            <a:effectLst/>
          </p:spPr>
        </p:cxnSp>
        <p:grpSp>
          <p:nvGrpSpPr>
            <p:cNvPr id="75" name="Group 74">
              <a:extLst>
                <a:ext uri="{FF2B5EF4-FFF2-40B4-BE49-F238E27FC236}">
                  <a16:creationId xmlns:a16="http://schemas.microsoft.com/office/drawing/2014/main" id="{4C8EFF97-06B7-4843-BB7A-AEB414A38D97}"/>
                </a:ext>
              </a:extLst>
            </p:cNvPr>
            <p:cNvGrpSpPr/>
            <p:nvPr/>
          </p:nvGrpSpPr>
          <p:grpSpPr>
            <a:xfrm>
              <a:off x="6355046" y="3472181"/>
              <a:ext cx="1411082" cy="933075"/>
              <a:chOff x="4726519" y="3791325"/>
              <a:chExt cx="1411082" cy="933075"/>
            </a:xfrm>
          </p:grpSpPr>
          <p:sp>
            <p:nvSpPr>
              <p:cNvPr id="108" name="Freeform 64">
                <a:extLst>
                  <a:ext uri="{FF2B5EF4-FFF2-40B4-BE49-F238E27FC236}">
                    <a16:creationId xmlns:a16="http://schemas.microsoft.com/office/drawing/2014/main" id="{BB1B3271-7C12-47F9-83C7-E6178D848691}"/>
                  </a:ext>
                </a:extLst>
              </p:cNvPr>
              <p:cNvSpPr/>
              <p:nvPr/>
            </p:nvSpPr>
            <p:spPr>
              <a:xfrm>
                <a:off x="4734991" y="4337506"/>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Standard Board</a:t>
                </a:r>
              </a:p>
            </p:txBody>
          </p:sp>
          <p:sp>
            <p:nvSpPr>
              <p:cNvPr id="112" name="Freeform 64">
                <a:extLst>
                  <a:ext uri="{FF2B5EF4-FFF2-40B4-BE49-F238E27FC236}">
                    <a16:creationId xmlns:a16="http://schemas.microsoft.com/office/drawing/2014/main" id="{2FE280A8-90BF-414F-AF1B-DF39641BE330}"/>
                  </a:ext>
                </a:extLst>
              </p:cNvPr>
              <p:cNvSpPr/>
              <p:nvPr/>
            </p:nvSpPr>
            <p:spPr>
              <a:xfrm>
                <a:off x="4726519" y="3791325"/>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Board of Governors</a:t>
                </a:r>
              </a:p>
            </p:txBody>
          </p:sp>
        </p:grpSp>
        <p:sp>
          <p:nvSpPr>
            <p:cNvPr id="76" name="TextBox 4">
              <a:extLst>
                <a:ext uri="{FF2B5EF4-FFF2-40B4-BE49-F238E27FC236}">
                  <a16:creationId xmlns:a16="http://schemas.microsoft.com/office/drawing/2014/main" id="{DB6099B3-2B8A-4187-AFB8-A0EC9C3DB21C}"/>
                </a:ext>
              </a:extLst>
            </p:cNvPr>
            <p:cNvSpPr txBox="1"/>
            <p:nvPr/>
          </p:nvSpPr>
          <p:spPr>
            <a:xfrm>
              <a:off x="1133693" y="4750760"/>
              <a:ext cx="287524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100" b="1" dirty="0">
                  <a:solidFill>
                    <a:srgbClr val="FF0000"/>
                  </a:solidFill>
                  <a:ea typeface="DejaVu Sans"/>
                  <a:cs typeface="DejaVu Sans"/>
                </a:rPr>
                <a:t>IEEE 802 LMSC is a Standards Committee</a:t>
              </a:r>
            </a:p>
            <a:p>
              <a:r>
                <a:rPr lang="en-US" altLang="en-US" sz="1100" b="1" dirty="0">
                  <a:solidFill>
                    <a:srgbClr val="FF0000"/>
                  </a:solidFill>
                  <a:ea typeface="DejaVu Sans"/>
                  <a:cs typeface="DejaVu Sans"/>
                </a:rPr>
                <a:t>of the IEEE Computer Society</a:t>
              </a:r>
            </a:p>
          </p:txBody>
        </p:sp>
        <p:cxnSp>
          <p:nvCxnSpPr>
            <p:cNvPr id="79" name="Straight Arrow Connector 78">
              <a:extLst>
                <a:ext uri="{FF2B5EF4-FFF2-40B4-BE49-F238E27FC236}">
                  <a16:creationId xmlns:a16="http://schemas.microsoft.com/office/drawing/2014/main" id="{823F151A-D06E-40D0-A185-8B7E3678BF8D}"/>
                </a:ext>
              </a:extLst>
            </p:cNvPr>
            <p:cNvCxnSpPr>
              <a:cxnSpLocks/>
            </p:cNvCxnSpPr>
            <p:nvPr/>
          </p:nvCxnSpPr>
          <p:spPr bwMode="auto">
            <a:xfrm>
              <a:off x="3726009" y="4992133"/>
              <a:ext cx="560941" cy="0"/>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grpSp>
          <p:nvGrpSpPr>
            <p:cNvPr id="80" name="Organization Chart 7">
              <a:extLst>
                <a:ext uri="{FF2B5EF4-FFF2-40B4-BE49-F238E27FC236}">
                  <a16:creationId xmlns:a16="http://schemas.microsoft.com/office/drawing/2014/main" id="{CFDAFAEB-4513-4779-9A5A-6081FF47FE72}"/>
                </a:ext>
              </a:extLst>
            </p:cNvPr>
            <p:cNvGrpSpPr>
              <a:grpSpLocks noChangeAspect="1"/>
            </p:cNvGrpSpPr>
            <p:nvPr/>
          </p:nvGrpSpPr>
          <p:grpSpPr bwMode="auto">
            <a:xfrm>
              <a:off x="2475492" y="795763"/>
              <a:ext cx="8582814" cy="2430042"/>
              <a:chOff x="563" y="1327"/>
              <a:chExt cx="6441" cy="2073"/>
            </a:xfrm>
          </p:grpSpPr>
          <p:sp>
            <p:nvSpPr>
              <p:cNvPr id="97" name="_s55304">
                <a:extLst>
                  <a:ext uri="{FF2B5EF4-FFF2-40B4-BE49-F238E27FC236}">
                    <a16:creationId xmlns:a16="http://schemas.microsoft.com/office/drawing/2014/main" id="{82B624D9-BC8A-4C08-9D30-4D84F4B138D0}"/>
                  </a:ext>
                </a:extLst>
              </p:cNvPr>
              <p:cNvSpPr>
                <a:spLocks noChangeArrowheads="1"/>
              </p:cNvSpPr>
              <p:nvPr/>
            </p:nvSpPr>
            <p:spPr bwMode="auto">
              <a:xfrm>
                <a:off x="1404" y="1327"/>
                <a:ext cx="3710" cy="29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600" b="1" dirty="0">
                    <a:solidFill>
                      <a:srgbClr val="000000"/>
                    </a:solidFill>
                    <a:latin typeface="Arial" pitchFamily="34" charset="0"/>
                    <a:ea typeface="MS PGothic" pitchFamily="34" charset="-128"/>
                  </a:rPr>
                  <a:t>IEEE MEMBERS</a:t>
                </a:r>
                <a:endParaRPr lang="en-US" sz="1600" dirty="0">
                  <a:solidFill>
                    <a:srgbClr val="000000"/>
                  </a:solidFill>
                  <a:latin typeface="Arial" pitchFamily="34" charset="0"/>
                  <a:ea typeface="MS PGothic" pitchFamily="34" charset="-128"/>
                </a:endParaRPr>
              </a:p>
            </p:txBody>
          </p:sp>
          <p:sp>
            <p:nvSpPr>
              <p:cNvPr id="99" name="_s55311">
                <a:extLst>
                  <a:ext uri="{FF2B5EF4-FFF2-40B4-BE49-F238E27FC236}">
                    <a16:creationId xmlns:a16="http://schemas.microsoft.com/office/drawing/2014/main" id="{F6EF7A7C-7683-4E71-A314-E0BA0CB06CAF}"/>
                  </a:ext>
                </a:extLst>
              </p:cNvPr>
              <p:cNvSpPr>
                <a:spLocks noChangeArrowheads="1"/>
              </p:cNvSpPr>
              <p:nvPr/>
            </p:nvSpPr>
            <p:spPr bwMode="auto">
              <a:xfrm>
                <a:off x="563" y="2555"/>
                <a:ext cx="979" cy="79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Publication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400" b="1" dirty="0">
                  <a:solidFill>
                    <a:srgbClr val="000000"/>
                  </a:solidFill>
                  <a:latin typeface="Arial" pitchFamily="34" charset="0"/>
                  <a:ea typeface="MS PGothic" pitchFamily="34" charset="-128"/>
                </a:endParaRPr>
              </a:p>
            </p:txBody>
          </p:sp>
          <p:sp>
            <p:nvSpPr>
              <p:cNvPr id="100" name="_s55315">
                <a:extLst>
                  <a:ext uri="{FF2B5EF4-FFF2-40B4-BE49-F238E27FC236}">
                    <a16:creationId xmlns:a16="http://schemas.microsoft.com/office/drawing/2014/main" id="{5604BF5B-78A8-4E5D-BA50-8FE761E96FFA}"/>
                  </a:ext>
                </a:extLst>
              </p:cNvPr>
              <p:cNvSpPr>
                <a:spLocks noChangeArrowheads="1"/>
              </p:cNvSpPr>
              <p:nvPr/>
            </p:nvSpPr>
            <p:spPr bwMode="auto">
              <a:xfrm>
                <a:off x="6108" y="2586"/>
                <a:ext cx="896" cy="81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Educational</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endParaRPr lang="en-US" sz="1400" dirty="0">
                  <a:solidFill>
                    <a:srgbClr val="000000"/>
                  </a:solidFill>
                  <a:latin typeface="Arial" pitchFamily="34" charset="0"/>
                  <a:ea typeface="MS PGothic" pitchFamily="34" charset="-128"/>
                </a:endParaRPr>
              </a:p>
            </p:txBody>
          </p:sp>
          <p:sp>
            <p:nvSpPr>
              <p:cNvPr id="101" name="_s55317">
                <a:extLst>
                  <a:ext uri="{FF2B5EF4-FFF2-40B4-BE49-F238E27FC236}">
                    <a16:creationId xmlns:a16="http://schemas.microsoft.com/office/drawing/2014/main" id="{9B71D2BA-6BCD-4889-A6E9-7184A2F739B8}"/>
                  </a:ext>
                </a:extLst>
              </p:cNvPr>
              <p:cNvSpPr>
                <a:spLocks noChangeArrowheads="1"/>
              </p:cNvSpPr>
              <p:nvPr/>
            </p:nvSpPr>
            <p:spPr bwMode="auto">
              <a:xfrm>
                <a:off x="4812" y="2586"/>
                <a:ext cx="1098" cy="80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Member &amp; Geographic</a:t>
                </a: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100" b="1" dirty="0">
                  <a:solidFill>
                    <a:srgbClr val="000000"/>
                  </a:solidFill>
                  <a:latin typeface="Arial" pitchFamily="34" charset="0"/>
                  <a:ea typeface="MS PGothic" pitchFamily="34" charset="-128"/>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2" name="_s55319">
                <a:extLst>
                  <a:ext uri="{FF2B5EF4-FFF2-40B4-BE49-F238E27FC236}">
                    <a16:creationId xmlns:a16="http://schemas.microsoft.com/office/drawing/2014/main" id="{4FAE84EE-A77B-4C7F-BC97-FB5AD34CD707}"/>
                  </a:ext>
                </a:extLst>
              </p:cNvPr>
              <p:cNvSpPr>
                <a:spLocks noChangeArrowheads="1"/>
              </p:cNvSpPr>
              <p:nvPr/>
            </p:nvSpPr>
            <p:spPr bwMode="auto">
              <a:xfrm>
                <a:off x="3433" y="2590"/>
                <a:ext cx="1053" cy="810"/>
              </a:xfrm>
              <a:prstGeom prst="rect">
                <a:avLst/>
              </a:prstGeom>
              <a:solidFill>
                <a:schemeClr val="accent2">
                  <a:lumMod val="20000"/>
                  <a:lumOff val="80000"/>
                </a:schemeClr>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Standards Association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(IEEE SA)</a:t>
                </a: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70C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3" name="_s55325">
                <a:extLst>
                  <a:ext uri="{FF2B5EF4-FFF2-40B4-BE49-F238E27FC236}">
                    <a16:creationId xmlns:a16="http://schemas.microsoft.com/office/drawing/2014/main" id="{06B89379-989F-4FEA-90A8-2CA67A2A68E6}"/>
                  </a:ext>
                </a:extLst>
              </p:cNvPr>
              <p:cNvSpPr>
                <a:spLocks noChangeArrowheads="1"/>
              </p:cNvSpPr>
              <p:nvPr/>
            </p:nvSpPr>
            <p:spPr bwMode="auto">
              <a:xfrm>
                <a:off x="4809" y="1900"/>
                <a:ext cx="1613" cy="23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Exec Director &amp; Staff</a:t>
                </a:r>
                <a:endParaRPr lang="en-US" sz="1400" dirty="0">
                  <a:solidFill>
                    <a:srgbClr val="000000"/>
                  </a:solidFill>
                  <a:latin typeface="Arial" pitchFamily="34" charset="0"/>
                  <a:ea typeface="MS PGothic" pitchFamily="34" charset="-128"/>
                </a:endParaRPr>
              </a:p>
            </p:txBody>
          </p:sp>
          <p:cxnSp>
            <p:nvCxnSpPr>
              <p:cNvPr id="104" name="_s55329">
                <a:extLst>
                  <a:ext uri="{FF2B5EF4-FFF2-40B4-BE49-F238E27FC236}">
                    <a16:creationId xmlns:a16="http://schemas.microsoft.com/office/drawing/2014/main" id="{A0E64811-0E0F-4C8A-B01E-85CD912A5F8F}"/>
                  </a:ext>
                </a:extLst>
              </p:cNvPr>
              <p:cNvCxnSpPr>
                <a:cxnSpLocks noChangeShapeType="1"/>
                <a:stCxn id="103" idx="0"/>
              </p:cNvCxnSpPr>
              <p:nvPr/>
            </p:nvCxnSpPr>
            <p:spPr bwMode="auto">
              <a:xfrm rot="16200000" flipV="1">
                <a:off x="4368" y="653"/>
                <a:ext cx="147" cy="2347"/>
              </a:xfrm>
              <a:prstGeom prst="bentConnector2">
                <a:avLst/>
              </a:prstGeom>
              <a:noFill/>
              <a:ln w="25400">
                <a:solidFill>
                  <a:srgbClr val="0432FF"/>
                </a:solidFill>
                <a:miter lim="800000"/>
                <a:headEnd/>
                <a:tailEnd/>
              </a:ln>
              <a:extLst>
                <a:ext uri="{909E8E84-426E-40dd-AFC4-6F175D3DCCD1}">
                  <a14:hiddenFill xmlns:lc="http://schemas.openxmlformats.org/drawingml/2006/lockedCanvas" xmlns="" xmlns:a14="http://schemas.microsoft.com/office/drawing/2010/main">
                    <a:noFill/>
                  </a14:hiddenFill>
                </a:ext>
              </a:extLst>
            </p:spPr>
          </p:cxnSp>
          <p:sp>
            <p:nvSpPr>
              <p:cNvPr id="106" name="_s55309">
                <a:extLst>
                  <a:ext uri="{FF2B5EF4-FFF2-40B4-BE49-F238E27FC236}">
                    <a16:creationId xmlns:a16="http://schemas.microsoft.com/office/drawing/2014/main" id="{359E0D98-4FCE-482E-A482-4B9522A5AB27}"/>
                  </a:ext>
                </a:extLst>
              </p:cNvPr>
              <p:cNvSpPr>
                <a:spLocks noChangeArrowheads="1"/>
              </p:cNvSpPr>
              <p:nvPr/>
            </p:nvSpPr>
            <p:spPr bwMode="auto">
              <a:xfrm>
                <a:off x="2179" y="1894"/>
                <a:ext cx="2168" cy="23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Board of Directors (BOD)</a:t>
                </a:r>
                <a:endParaRPr lang="en-US" sz="1400" dirty="0">
                  <a:solidFill>
                    <a:srgbClr val="000000"/>
                  </a:solidFill>
                  <a:latin typeface="Arial" pitchFamily="34" charset="0"/>
                  <a:ea typeface="MS PGothic" pitchFamily="34" charset="-128"/>
                </a:endParaRPr>
              </a:p>
            </p:txBody>
          </p:sp>
          <p:sp>
            <p:nvSpPr>
              <p:cNvPr id="107" name="_s55321">
                <a:extLst>
                  <a:ext uri="{FF2B5EF4-FFF2-40B4-BE49-F238E27FC236}">
                    <a16:creationId xmlns:a16="http://schemas.microsoft.com/office/drawing/2014/main" id="{A876572A-6543-4B1B-9B97-EEA4E0535674}"/>
                  </a:ext>
                </a:extLst>
              </p:cNvPr>
              <p:cNvSpPr>
                <a:spLocks noChangeArrowheads="1"/>
              </p:cNvSpPr>
              <p:nvPr/>
            </p:nvSpPr>
            <p:spPr bwMode="auto">
              <a:xfrm>
                <a:off x="1909" y="2590"/>
                <a:ext cx="1039" cy="798"/>
              </a:xfrm>
              <a:prstGeom prst="rect">
                <a:avLst/>
              </a:prstGeom>
              <a:solidFill>
                <a:srgbClr val="00B0F0"/>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Technical </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r>
                  <a:rPr lang="en-US" sz="900" b="1" dirty="0">
                    <a:solidFill>
                      <a:srgbClr val="000000"/>
                    </a:solidFill>
                    <a:latin typeface="Arial" pitchFamily="34" charset="0"/>
                    <a:ea typeface="MS PGothic" pitchFamily="34" charset="-128"/>
                  </a:rPr>
                  <a:t>many technical societies and councils</a:t>
                </a:r>
              </a:p>
            </p:txBody>
          </p:sp>
        </p:grpSp>
        <p:cxnSp>
          <p:nvCxnSpPr>
            <p:cNvPr id="81" name="Straight Connector 80">
              <a:extLst>
                <a:ext uri="{FF2B5EF4-FFF2-40B4-BE49-F238E27FC236}">
                  <a16:creationId xmlns:a16="http://schemas.microsoft.com/office/drawing/2014/main" id="{7636158F-5E8E-C949-9963-2E4EA4BAD10F}"/>
                </a:ext>
              </a:extLst>
            </p:cNvPr>
            <p:cNvCxnSpPr>
              <a:cxnSpLocks/>
              <a:stCxn id="107" idx="2"/>
              <a:endCxn id="88" idx="0"/>
            </p:cNvCxnSpPr>
            <p:nvPr/>
          </p:nvCxnSpPr>
          <p:spPr bwMode="auto">
            <a:xfrm>
              <a:off x="4961324" y="3211735"/>
              <a:ext cx="12150" cy="809473"/>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88" name="TextBox 77">
              <a:extLst>
                <a:ext uri="{FF2B5EF4-FFF2-40B4-BE49-F238E27FC236}">
                  <a16:creationId xmlns:a16="http://schemas.microsoft.com/office/drawing/2014/main" id="{F4FD3917-1EF3-0240-B513-2D7BE6C47074}"/>
                </a:ext>
              </a:extLst>
            </p:cNvPr>
            <p:cNvSpPr txBox="1"/>
            <p:nvPr/>
          </p:nvSpPr>
          <p:spPr>
            <a:xfrm>
              <a:off x="4177802" y="4021208"/>
              <a:ext cx="1591344" cy="384048"/>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Standards Activities Board</a:t>
              </a:r>
            </a:p>
          </p:txBody>
        </p:sp>
        <p:sp>
          <p:nvSpPr>
            <p:cNvPr id="90" name="TextBox 97">
              <a:extLst>
                <a:ext uri="{FF2B5EF4-FFF2-40B4-BE49-F238E27FC236}">
                  <a16:creationId xmlns:a16="http://schemas.microsoft.com/office/drawing/2014/main" id="{E2E19245-E1E4-4134-A896-D41BFC8D8767}"/>
                </a:ext>
              </a:extLst>
            </p:cNvPr>
            <p:cNvSpPr txBox="1"/>
            <p:nvPr/>
          </p:nvSpPr>
          <p:spPr>
            <a:xfrm>
              <a:off x="4331337" y="4723830"/>
              <a:ext cx="3426319" cy="484748"/>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endParaRPr lang="en-US" sz="1050" b="1" dirty="0">
                <a:solidFill>
                  <a:srgbClr val="000000"/>
                </a:solidFill>
                <a:ea typeface="ＭＳ Ｐゴシック" charset="-128"/>
              </a:endParaRPr>
            </a:p>
            <a:p>
              <a:pPr algn="ctr" eaLnBrk="0" fontAlgn="base" hangingPunct="0">
                <a:spcBef>
                  <a:spcPct val="0"/>
                </a:spcBef>
                <a:spcAft>
                  <a:spcPct val="0"/>
                </a:spcAft>
              </a:pPr>
              <a:r>
                <a:rPr lang="en-US" sz="1050" b="1" dirty="0">
                  <a:solidFill>
                    <a:srgbClr val="000000"/>
                  </a:solidFill>
                  <a:ea typeface="ＭＳ Ｐゴシック" charset="-128"/>
                </a:rPr>
                <a:t>IEEE 802 LAN/MAN Standards Committee</a:t>
              </a:r>
            </a:p>
            <a:p>
              <a:pPr algn="ctr" eaLnBrk="0" fontAlgn="base" hangingPunct="0">
                <a:spcBef>
                  <a:spcPct val="0"/>
                </a:spcBef>
                <a:spcAft>
                  <a:spcPct val="0"/>
                </a:spcAft>
              </a:pPr>
              <a:endParaRPr lang="en-US" sz="1050" b="1" dirty="0">
                <a:solidFill>
                  <a:srgbClr val="000000"/>
                </a:solidFill>
                <a:ea typeface="ＭＳ Ｐゴシック" charset="-128"/>
              </a:endParaRPr>
            </a:p>
          </p:txBody>
        </p:sp>
        <p:cxnSp>
          <p:nvCxnSpPr>
            <p:cNvPr id="91" name="Straight Connector 90">
              <a:extLst>
                <a:ext uri="{FF2B5EF4-FFF2-40B4-BE49-F238E27FC236}">
                  <a16:creationId xmlns:a16="http://schemas.microsoft.com/office/drawing/2014/main" id="{DB913079-88E2-644A-BCA0-988AD007C1BA}"/>
                </a:ext>
              </a:extLst>
            </p:cNvPr>
            <p:cNvCxnSpPr>
              <a:cxnSpLocks/>
            </p:cNvCxnSpPr>
            <p:nvPr/>
          </p:nvCxnSpPr>
          <p:spPr bwMode="auto">
            <a:xfrm flipV="1">
              <a:off x="7021081" y="4418119"/>
              <a:ext cx="0" cy="332641"/>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92" name="TextBox 1">
              <a:extLst>
                <a:ext uri="{FF2B5EF4-FFF2-40B4-BE49-F238E27FC236}">
                  <a16:creationId xmlns:a16="http://schemas.microsoft.com/office/drawing/2014/main" id="{15235CEC-923C-4373-B819-458F9F7E3B80}"/>
                </a:ext>
              </a:extLst>
            </p:cNvPr>
            <p:cNvSpPr txBox="1"/>
            <p:nvPr/>
          </p:nvSpPr>
          <p:spPr>
            <a:xfrm>
              <a:off x="4177803" y="3483548"/>
              <a:ext cx="1567042" cy="323165"/>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Board of Governors</a:t>
              </a:r>
            </a:p>
          </p:txBody>
        </p:sp>
        <p:cxnSp>
          <p:nvCxnSpPr>
            <p:cNvPr id="93" name="Straight Connector 92">
              <a:extLst>
                <a:ext uri="{FF2B5EF4-FFF2-40B4-BE49-F238E27FC236}">
                  <a16:creationId xmlns:a16="http://schemas.microsoft.com/office/drawing/2014/main" id="{6C7168C1-C3EA-2B4B-BD2D-505A4112865A}"/>
                </a:ext>
              </a:extLst>
            </p:cNvPr>
            <p:cNvCxnSpPr>
              <a:cxnSpLocks/>
              <a:stCxn id="88" idx="2"/>
            </p:cNvCxnSpPr>
            <p:nvPr/>
          </p:nvCxnSpPr>
          <p:spPr bwMode="auto">
            <a:xfrm>
              <a:off x="4973474" y="4405256"/>
              <a:ext cx="0" cy="324241"/>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94" name="Freeform 61">
              <a:extLst>
                <a:ext uri="{FF2B5EF4-FFF2-40B4-BE49-F238E27FC236}">
                  <a16:creationId xmlns:a16="http://schemas.microsoft.com/office/drawing/2014/main" id="{76378762-2916-C64F-AA84-AB00270D261F}"/>
                </a:ext>
              </a:extLst>
            </p:cNvPr>
            <p:cNvSpPr/>
            <p:nvPr/>
          </p:nvSpPr>
          <p:spPr bwMode="auto">
            <a:xfrm>
              <a:off x="3070310" y="1933632"/>
              <a:ext cx="7370366" cy="339947"/>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sp>
          <p:nvSpPr>
            <p:cNvPr id="95" name="TextBox 111">
              <a:extLst>
                <a:ext uri="{FF2B5EF4-FFF2-40B4-BE49-F238E27FC236}">
                  <a16:creationId xmlns:a16="http://schemas.microsoft.com/office/drawing/2014/main" id="{C3D1826E-D7CA-4B0C-BAFA-7FF6D875BB67}"/>
                </a:ext>
              </a:extLst>
            </p:cNvPr>
            <p:cNvSpPr txBox="1"/>
            <p:nvPr/>
          </p:nvSpPr>
          <p:spPr>
            <a:xfrm>
              <a:off x="4828682" y="5415907"/>
              <a:ext cx="2431627" cy="646331"/>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750+ volunteer individual experts</a:t>
              </a:r>
              <a:br>
                <a:rPr lang="en-US" sz="1050" b="1" dirty="0">
                  <a:solidFill>
                    <a:srgbClr val="000000"/>
                  </a:solidFill>
                  <a:ea typeface="ＭＳ Ｐゴシック" charset="-128"/>
                </a:rPr>
              </a:br>
              <a:r>
                <a:rPr lang="en-US" sz="1050" b="1" dirty="0">
                  <a:solidFill>
                    <a:srgbClr val="000000"/>
                  </a:solidFill>
                  <a:ea typeface="ＭＳ Ｐゴシック" charset="-128"/>
                </a:rPr>
                <a:t>5 Working Groups</a:t>
              </a:r>
            </a:p>
            <a:p>
              <a:pPr algn="ctr" eaLnBrk="0" fontAlgn="base" hangingPunct="0">
                <a:spcBef>
                  <a:spcPct val="0"/>
                </a:spcBef>
                <a:spcAft>
                  <a:spcPct val="0"/>
                </a:spcAft>
              </a:pPr>
              <a:r>
                <a:rPr lang="en-US" sz="1050" b="1" dirty="0">
                  <a:solidFill>
                    <a:srgbClr val="000000"/>
                  </a:solidFill>
                  <a:ea typeface="ＭＳ Ｐゴシック" charset="-128"/>
                </a:rPr>
                <a:t>2 Technical Advisory Groups</a:t>
              </a:r>
            </a:p>
            <a:p>
              <a:pPr algn="ctr" eaLnBrk="0" fontAlgn="base" hangingPunct="0">
                <a:spcBef>
                  <a:spcPct val="0"/>
                </a:spcBef>
                <a:spcAft>
                  <a:spcPct val="0"/>
                </a:spcAft>
              </a:pPr>
              <a:r>
                <a:rPr lang="en-US" sz="1050" b="1" dirty="0">
                  <a:solidFill>
                    <a:srgbClr val="000000"/>
                  </a:solidFill>
                  <a:ea typeface="ＭＳ Ｐゴシック" charset="-128"/>
                </a:rPr>
                <a:t>1 Executive Committee</a:t>
              </a:r>
            </a:p>
          </p:txBody>
        </p:sp>
        <p:cxnSp>
          <p:nvCxnSpPr>
            <p:cNvPr id="96" name="Straight Connector 95">
              <a:extLst>
                <a:ext uri="{FF2B5EF4-FFF2-40B4-BE49-F238E27FC236}">
                  <a16:creationId xmlns:a16="http://schemas.microsoft.com/office/drawing/2014/main" id="{E203EAB7-5FE9-4A73-81BA-9BA88F7DBA54}"/>
                </a:ext>
              </a:extLst>
            </p:cNvPr>
            <p:cNvCxnSpPr>
              <a:cxnSpLocks/>
              <a:endCxn id="90" idx="2"/>
            </p:cNvCxnSpPr>
            <p:nvPr/>
          </p:nvCxnSpPr>
          <p:spPr bwMode="auto">
            <a:xfrm flipV="1">
              <a:off x="6044497" y="5208578"/>
              <a:ext cx="0" cy="215372"/>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022" y="565119"/>
            <a:ext cx="8531541" cy="852364"/>
          </a:xfrm>
        </p:spPr>
        <p:txBody>
          <a:bodyPr/>
          <a:lstStyle/>
          <a:p>
            <a:r>
              <a:rPr lang="en-US" sz="2400" dirty="0"/>
              <a:t>IEEE 802 LAN/MAN Standards Committee standard development covers both Wireless &amp; Wired Media</a:t>
            </a:r>
            <a:endParaRPr lang="en-GB" sz="2400" dirty="0"/>
          </a:p>
        </p:txBody>
      </p:sp>
      <p:sp>
        <p:nvSpPr>
          <p:cNvPr id="4" name="Slide Number Placeholder 3"/>
          <p:cNvSpPr>
            <a:spLocks noGrp="1"/>
          </p:cNvSpPr>
          <p:nvPr>
            <p:ph type="sldNum" sz="quarter" idx="15"/>
          </p:nvPr>
        </p:nvSpPr>
        <p:spPr/>
        <p:txBody>
          <a:bodyPr/>
          <a:lstStyle/>
          <a:p>
            <a:pPr>
              <a:defRPr/>
            </a:pPr>
            <a:r>
              <a:rPr lang="en-US" dirty="0">
                <a:solidFill>
                  <a:schemeClr val="tx1"/>
                </a:solidFill>
              </a:rPr>
              <a:t>Slide </a:t>
            </a:r>
            <a:fld id="{1F2884EB-C6E3-684C-A39B-0E652C4E0E60}" type="slidenum">
              <a:rPr lang="en-US" smtClean="0">
                <a:solidFill>
                  <a:schemeClr val="tx1"/>
                </a:solidFill>
              </a:rPr>
              <a:pPr>
                <a:defRPr/>
              </a:pPr>
              <a:t>9</a:t>
            </a:fld>
            <a:endParaRPr lang="en-US" dirty="0">
              <a:solidFill>
                <a:schemeClr val="tx1"/>
              </a:solidFill>
            </a:endParaRPr>
          </a:p>
        </p:txBody>
      </p:sp>
      <p:grpSp>
        <p:nvGrpSpPr>
          <p:cNvPr id="46" name="Group 45"/>
          <p:cNvGrpSpPr/>
          <p:nvPr/>
        </p:nvGrpSpPr>
        <p:grpSpPr>
          <a:xfrm>
            <a:off x="3287688" y="3250842"/>
            <a:ext cx="8572763" cy="2300542"/>
            <a:chOff x="2403017" y="1938835"/>
            <a:chExt cx="9848049" cy="2726827"/>
          </a:xfrm>
        </p:grpSpPr>
        <p:sp>
          <p:nvSpPr>
            <p:cNvPr id="45" name="Line 4"/>
            <p:cNvSpPr>
              <a:spLocks noChangeShapeType="1"/>
            </p:cNvSpPr>
            <p:nvPr/>
          </p:nvSpPr>
          <p:spPr bwMode="auto">
            <a:xfrm>
              <a:off x="11506196" y="3117850"/>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44" name="Line 4"/>
            <p:cNvSpPr>
              <a:spLocks noChangeShapeType="1"/>
            </p:cNvSpPr>
            <p:nvPr/>
          </p:nvSpPr>
          <p:spPr bwMode="auto">
            <a:xfrm>
              <a:off x="10591796" y="3119437"/>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7" name="Line 4"/>
            <p:cNvSpPr>
              <a:spLocks noChangeShapeType="1"/>
            </p:cNvSpPr>
            <p:nvPr/>
          </p:nvSpPr>
          <p:spPr bwMode="auto">
            <a:xfrm>
              <a:off x="9681704"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9" name="Line 6"/>
            <p:cNvSpPr>
              <a:spLocks noChangeShapeType="1"/>
            </p:cNvSpPr>
            <p:nvPr/>
          </p:nvSpPr>
          <p:spPr bwMode="auto">
            <a:xfrm>
              <a:off x="6576554" y="3146425"/>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0" name="Line 7"/>
            <p:cNvSpPr>
              <a:spLocks noChangeShapeType="1"/>
            </p:cNvSpPr>
            <p:nvPr/>
          </p:nvSpPr>
          <p:spPr bwMode="auto">
            <a:xfrm>
              <a:off x="7624304" y="3141662"/>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3" name="Line 10"/>
            <p:cNvSpPr>
              <a:spLocks noChangeShapeType="1"/>
            </p:cNvSpPr>
            <p:nvPr/>
          </p:nvSpPr>
          <p:spPr bwMode="auto">
            <a:xfrm>
              <a:off x="8605379"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4" name="Line 11"/>
            <p:cNvSpPr>
              <a:spLocks noChangeShapeType="1"/>
            </p:cNvSpPr>
            <p:nvPr/>
          </p:nvSpPr>
          <p:spPr bwMode="auto">
            <a:xfrm>
              <a:off x="2861804" y="3151187"/>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5" name="Line 12"/>
            <p:cNvSpPr>
              <a:spLocks noChangeShapeType="1"/>
            </p:cNvSpPr>
            <p:nvPr/>
          </p:nvSpPr>
          <p:spPr bwMode="auto">
            <a:xfrm>
              <a:off x="5538933" y="3028949"/>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6" name="Line 13"/>
            <p:cNvSpPr>
              <a:spLocks noChangeShapeType="1"/>
            </p:cNvSpPr>
            <p:nvPr/>
          </p:nvSpPr>
          <p:spPr bwMode="auto">
            <a:xfrm flipH="1">
              <a:off x="5558967" y="3149600"/>
              <a:ext cx="0" cy="228600"/>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7" name="Line 14"/>
            <p:cNvSpPr>
              <a:spLocks noChangeShapeType="1"/>
            </p:cNvSpPr>
            <p:nvPr/>
          </p:nvSpPr>
          <p:spPr bwMode="auto">
            <a:xfrm flipH="1">
              <a:off x="6340669" y="2816225"/>
              <a:ext cx="0" cy="3460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8" name="Rectangle 17"/>
            <p:cNvSpPr>
              <a:spLocks noChangeArrowheads="1"/>
            </p:cNvSpPr>
            <p:nvPr/>
          </p:nvSpPr>
          <p:spPr bwMode="auto">
            <a:xfrm>
              <a:off x="3326942" y="3414712"/>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802.3</a:t>
              </a:r>
            </a:p>
            <a:p>
              <a:pPr algn="ctr" fontAlgn="base">
                <a:spcBef>
                  <a:spcPct val="0"/>
                </a:spcBef>
                <a:spcAft>
                  <a:spcPct val="0"/>
                </a:spcAft>
              </a:pPr>
              <a:r>
                <a:rPr lang="en-US" sz="1000" b="1">
                  <a:solidFill>
                    <a:srgbClr val="FFFFFF"/>
                  </a:solidFill>
                  <a:ea typeface="MS PGothic" pitchFamily="34" charset="-128"/>
                </a:rPr>
                <a:t>CSMA/CD</a:t>
              </a:r>
            </a:p>
            <a:p>
              <a:pPr algn="ctr" fontAlgn="base">
                <a:spcBef>
                  <a:spcPct val="0"/>
                </a:spcBef>
                <a:spcAft>
                  <a:spcPct val="0"/>
                </a:spcAft>
              </a:pPr>
              <a:r>
                <a:rPr lang="en-US" sz="1000" b="1">
                  <a:solidFill>
                    <a:srgbClr val="FFFFFF"/>
                  </a:solidFill>
                  <a:ea typeface="MS PGothic" pitchFamily="34" charset="-128"/>
                </a:rPr>
                <a:t>Ethernet</a:t>
              </a:r>
            </a:p>
            <a:p>
              <a:pPr algn="ctr" fontAlgn="base">
                <a:spcBef>
                  <a:spcPct val="0"/>
                </a:spcBef>
                <a:spcAft>
                  <a:spcPct val="0"/>
                </a:spcAft>
              </a:pPr>
              <a:endParaRPr lang="en-US" sz="1000" b="1">
                <a:solidFill>
                  <a:srgbClr val="FFFFFF"/>
                </a:solidFill>
                <a:ea typeface="MS PGothic" pitchFamily="34" charset="-128"/>
              </a:endParaRPr>
            </a:p>
          </p:txBody>
        </p:sp>
        <p:sp>
          <p:nvSpPr>
            <p:cNvPr id="19" name="Rectangle 18"/>
            <p:cNvSpPr>
              <a:spLocks noChangeArrowheads="1"/>
            </p:cNvSpPr>
            <p:nvPr/>
          </p:nvSpPr>
          <p:spPr bwMode="auto">
            <a:xfrm>
              <a:off x="11176790" y="3356834"/>
              <a:ext cx="634210" cy="911953"/>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802.24</a:t>
              </a:r>
            </a:p>
            <a:p>
              <a:pPr algn="ctr" fontAlgn="base">
                <a:spcBef>
                  <a:spcPct val="0"/>
                </a:spcBef>
                <a:spcAft>
                  <a:spcPct val="0"/>
                </a:spcAft>
              </a:pPr>
              <a:r>
                <a:rPr lang="en-US" sz="1000" b="1" dirty="0">
                  <a:solidFill>
                    <a:srgbClr val="FFFFFF"/>
                  </a:solidFill>
                  <a:ea typeface="MS PGothic" pitchFamily="34" charset="-128"/>
                </a:rPr>
                <a:t>  Vertical </a:t>
              </a:r>
            </a:p>
            <a:p>
              <a:pPr algn="ctr" fontAlgn="base">
                <a:spcBef>
                  <a:spcPct val="0"/>
                </a:spcBef>
                <a:spcAft>
                  <a:spcPct val="0"/>
                </a:spcAft>
              </a:pPr>
              <a:r>
                <a:rPr lang="en-US" sz="1000" b="1" dirty="0">
                  <a:solidFill>
                    <a:srgbClr val="FFFFFF"/>
                  </a:solidFill>
                  <a:ea typeface="MS PGothic" pitchFamily="34" charset="-128"/>
                </a:rPr>
                <a:t>App.</a:t>
              </a:r>
              <a:br>
                <a:rPr lang="en-US" sz="1000" b="1" dirty="0">
                  <a:solidFill>
                    <a:srgbClr val="FFFFFF"/>
                  </a:solidFill>
                  <a:ea typeface="MS PGothic" pitchFamily="34" charset="-128"/>
                </a:rPr>
              </a:br>
              <a:r>
                <a:rPr lang="en-US" sz="1000" b="1" dirty="0">
                  <a:solidFill>
                    <a:srgbClr val="FFFFFF"/>
                  </a:solidFill>
                  <a:ea typeface="MS PGothic" pitchFamily="34" charset="-128"/>
                </a:rPr>
                <a:t>TAG</a:t>
              </a:r>
            </a:p>
          </p:txBody>
        </p:sp>
        <p:sp>
          <p:nvSpPr>
            <p:cNvPr id="20" name="Rectangle 19"/>
            <p:cNvSpPr>
              <a:spLocks noChangeArrowheads="1"/>
            </p:cNvSpPr>
            <p:nvPr/>
          </p:nvSpPr>
          <p:spPr bwMode="auto">
            <a:xfrm>
              <a:off x="4254042" y="341630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802.11</a:t>
              </a:r>
            </a:p>
            <a:p>
              <a:pPr algn="ctr" fontAlgn="base">
                <a:spcBef>
                  <a:spcPct val="0"/>
                </a:spcBef>
                <a:spcAft>
                  <a:spcPct val="0"/>
                </a:spcAft>
              </a:pPr>
              <a:r>
                <a:rPr lang="en-US" sz="1000" b="1">
                  <a:solidFill>
                    <a:srgbClr val="FFFFFF"/>
                  </a:solidFill>
                  <a:ea typeface="MS PGothic" pitchFamily="34" charset="-128"/>
                </a:rPr>
                <a:t>Wireless</a:t>
              </a:r>
            </a:p>
            <a:p>
              <a:pPr algn="ctr" fontAlgn="base">
                <a:spcBef>
                  <a:spcPct val="0"/>
                </a:spcBef>
                <a:spcAft>
                  <a:spcPct val="0"/>
                </a:spcAft>
              </a:pPr>
              <a:r>
                <a:rPr lang="en-US" sz="1000" b="1">
                  <a:solidFill>
                    <a:srgbClr val="FFFFFF"/>
                  </a:solidFill>
                  <a:ea typeface="MS PGothic" pitchFamily="34" charset="-128"/>
                </a:rPr>
                <a:t>WLAN</a:t>
              </a:r>
            </a:p>
          </p:txBody>
        </p:sp>
        <p:sp>
          <p:nvSpPr>
            <p:cNvPr id="21" name="Rectangle 20"/>
            <p:cNvSpPr>
              <a:spLocks noChangeArrowheads="1"/>
            </p:cNvSpPr>
            <p:nvPr/>
          </p:nvSpPr>
          <p:spPr bwMode="auto">
            <a:xfrm>
              <a:off x="5170029" y="3414712"/>
              <a:ext cx="739775"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802.15</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Specialty</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24" name="Rectangle 23"/>
            <p:cNvSpPr>
              <a:spLocks noChangeArrowheads="1"/>
            </p:cNvSpPr>
            <p:nvPr/>
          </p:nvSpPr>
          <p:spPr bwMode="auto">
            <a:xfrm>
              <a:off x="9224728" y="3430587"/>
              <a:ext cx="739775"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802.21</a:t>
              </a:r>
            </a:p>
            <a:p>
              <a:pPr algn="ctr" fontAlgn="base">
                <a:spcBef>
                  <a:spcPct val="0"/>
                </a:spcBef>
                <a:spcAft>
                  <a:spcPct val="0"/>
                </a:spcAft>
              </a:pPr>
              <a:r>
                <a:rPr lang="en-US" sz="1000" b="1" dirty="0">
                  <a:solidFill>
                    <a:srgbClr val="FFFFFF"/>
                  </a:solidFill>
                  <a:ea typeface="MS PGothic" pitchFamily="34" charset="-128"/>
                </a:rPr>
                <a:t>Media</a:t>
              </a:r>
            </a:p>
            <a:p>
              <a:pPr algn="ctr" fontAlgn="base">
                <a:spcBef>
                  <a:spcPct val="0"/>
                </a:spcBef>
                <a:spcAft>
                  <a:spcPct val="0"/>
                </a:spcAft>
              </a:pPr>
              <a:r>
                <a:rPr lang="en-US" sz="1000" b="1" dirty="0">
                  <a:solidFill>
                    <a:srgbClr val="FFFFFF"/>
                  </a:solidFill>
                  <a:ea typeface="MS PGothic" pitchFamily="34" charset="-128"/>
                </a:rPr>
                <a:t>Independent</a:t>
              </a:r>
            </a:p>
            <a:p>
              <a:pPr algn="ctr" fontAlgn="base">
                <a:spcBef>
                  <a:spcPct val="0"/>
                </a:spcBef>
                <a:spcAft>
                  <a:spcPct val="0"/>
                </a:spcAft>
              </a:pPr>
              <a:r>
                <a:rPr lang="en-US" sz="1000" b="1" dirty="0">
                  <a:solidFill>
                    <a:srgbClr val="FFFFFF"/>
                  </a:solidFill>
                  <a:ea typeface="MS PGothic" pitchFamily="34" charset="-128"/>
                </a:rPr>
                <a:t>Handoff </a:t>
              </a:r>
            </a:p>
          </p:txBody>
        </p:sp>
        <p:sp>
          <p:nvSpPr>
            <p:cNvPr id="25" name="Line 24"/>
            <p:cNvSpPr>
              <a:spLocks noChangeShapeType="1"/>
            </p:cNvSpPr>
            <p:nvPr/>
          </p:nvSpPr>
          <p:spPr bwMode="auto">
            <a:xfrm flipV="1">
              <a:off x="2866566" y="3128963"/>
              <a:ext cx="8639630" cy="22224"/>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26" name="Rectangle 25"/>
            <p:cNvSpPr>
              <a:spLocks noChangeArrowheads="1"/>
            </p:cNvSpPr>
            <p:nvPr/>
          </p:nvSpPr>
          <p:spPr bwMode="auto">
            <a:xfrm>
              <a:off x="8084001" y="3427412"/>
              <a:ext cx="868362"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802.19</a:t>
              </a:r>
            </a:p>
            <a:p>
              <a:pPr algn="ctr" fontAlgn="base">
                <a:spcBef>
                  <a:spcPct val="0"/>
                </a:spcBef>
                <a:spcAft>
                  <a:spcPct val="0"/>
                </a:spcAft>
              </a:pPr>
              <a:r>
                <a:rPr lang="en-US" sz="1000" b="1">
                  <a:solidFill>
                    <a:srgbClr val="FFFFFF"/>
                  </a:solidFill>
                  <a:ea typeface="MS PGothic" pitchFamily="34" charset="-128"/>
                </a:rPr>
                <a:t>Co-existence</a:t>
              </a:r>
            </a:p>
            <a:p>
              <a:pPr algn="ctr" fontAlgn="base">
                <a:spcBef>
                  <a:spcPct val="0"/>
                </a:spcBef>
                <a:spcAft>
                  <a:spcPct val="0"/>
                </a:spcAft>
              </a:pPr>
              <a:r>
                <a:rPr lang="en-US" sz="1000" b="1">
                  <a:solidFill>
                    <a:srgbClr val="FFFFFF"/>
                  </a:solidFill>
                  <a:ea typeface="MS PGothic" pitchFamily="34" charset="-128"/>
                </a:rPr>
                <a:t>WG</a:t>
              </a:r>
            </a:p>
          </p:txBody>
        </p:sp>
        <p:sp>
          <p:nvSpPr>
            <p:cNvPr id="28" name="Rectangle 27"/>
            <p:cNvSpPr>
              <a:spLocks noChangeArrowheads="1"/>
            </p:cNvSpPr>
            <p:nvPr/>
          </p:nvSpPr>
          <p:spPr bwMode="auto">
            <a:xfrm>
              <a:off x="4370091" y="1938835"/>
              <a:ext cx="4148092" cy="877011"/>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endParaRPr lang="en-US" sz="1000" b="1" dirty="0">
                <a:solidFill>
                  <a:srgbClr val="FFFF00"/>
                </a:solidFill>
                <a:ea typeface="MS PGothic" pitchFamily="34" charset="-128"/>
              </a:endParaRPr>
            </a:p>
            <a:p>
              <a:pPr algn="ctr" fontAlgn="base">
                <a:spcBef>
                  <a:spcPct val="0"/>
                </a:spcBef>
                <a:spcAft>
                  <a:spcPct val="0"/>
                </a:spcAft>
              </a:pPr>
              <a:r>
                <a:rPr lang="en-US" sz="1100" b="1" dirty="0">
                  <a:solidFill>
                    <a:schemeClr val="bg1"/>
                  </a:solidFill>
                  <a:ea typeface="MS PGothic" pitchFamily="34" charset="-128"/>
                </a:rPr>
                <a:t>IEEE 802</a:t>
              </a:r>
            </a:p>
            <a:p>
              <a:pPr algn="ctr" fontAlgn="base">
                <a:spcBef>
                  <a:spcPct val="0"/>
                </a:spcBef>
                <a:spcAft>
                  <a:spcPct val="0"/>
                </a:spcAft>
              </a:pPr>
              <a:r>
                <a:rPr lang="en-US" sz="1100" b="1" dirty="0">
                  <a:solidFill>
                    <a:schemeClr val="bg1"/>
                  </a:solidFill>
                  <a:ea typeface="MS PGothic" pitchFamily="34" charset="-128"/>
                </a:rPr>
                <a:t>Local and Metropolitan Area Networks</a:t>
              </a:r>
            </a:p>
            <a:p>
              <a:pPr algn="ctr" fontAlgn="base">
                <a:spcBef>
                  <a:spcPct val="0"/>
                </a:spcBef>
                <a:spcAft>
                  <a:spcPct val="0"/>
                </a:spcAft>
              </a:pPr>
              <a:r>
                <a:rPr lang="en-US" sz="1100" b="1" dirty="0">
                  <a:solidFill>
                    <a:schemeClr val="bg1"/>
                  </a:solidFill>
                  <a:ea typeface="MS PGothic" pitchFamily="34" charset="-128"/>
                </a:rPr>
                <a:t>Standards Committee (LMSC) </a:t>
              </a:r>
            </a:p>
            <a:p>
              <a:pPr algn="ctr" fontAlgn="base">
                <a:spcBef>
                  <a:spcPct val="0"/>
                </a:spcBef>
                <a:spcAft>
                  <a:spcPct val="0"/>
                </a:spcAft>
              </a:pPr>
              <a:r>
                <a:rPr lang="en-US" sz="1100" b="1" dirty="0">
                  <a:solidFill>
                    <a:schemeClr val="bg1"/>
                  </a:solidFill>
                  <a:ea typeface="MS PGothic" pitchFamily="34" charset="-128"/>
                </a:rPr>
                <a:t>[Computer Society]</a:t>
              </a:r>
            </a:p>
            <a:p>
              <a:pPr algn="ctr" fontAlgn="base">
                <a:spcBef>
                  <a:spcPct val="0"/>
                </a:spcBef>
                <a:spcAft>
                  <a:spcPct val="0"/>
                </a:spcAft>
              </a:pPr>
              <a:endParaRPr lang="en-US" sz="1000" b="1" dirty="0">
                <a:solidFill>
                  <a:srgbClr val="FFFF00"/>
                </a:solidFill>
                <a:ea typeface="MS PGothic" pitchFamily="34" charset="-128"/>
              </a:endParaRPr>
            </a:p>
          </p:txBody>
        </p:sp>
        <p:sp>
          <p:nvSpPr>
            <p:cNvPr id="35" name="Rectangle 34"/>
            <p:cNvSpPr>
              <a:spLocks noChangeArrowheads="1"/>
            </p:cNvSpPr>
            <p:nvPr/>
          </p:nvSpPr>
          <p:spPr bwMode="auto">
            <a:xfrm>
              <a:off x="7127893" y="342265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802.18</a:t>
              </a:r>
            </a:p>
            <a:p>
              <a:pPr algn="ctr" fontAlgn="base">
                <a:spcBef>
                  <a:spcPct val="0"/>
                </a:spcBef>
                <a:spcAft>
                  <a:spcPct val="0"/>
                </a:spcAft>
              </a:pPr>
              <a:r>
                <a:rPr lang="en-US" sz="1000" b="1" dirty="0">
                  <a:solidFill>
                    <a:srgbClr val="FFFFFF"/>
                  </a:solidFill>
                  <a:ea typeface="MS PGothic" pitchFamily="34" charset="-128"/>
                </a:rPr>
                <a:t>Radio</a:t>
              </a:r>
            </a:p>
            <a:p>
              <a:pPr algn="ctr" fontAlgn="base">
                <a:spcBef>
                  <a:spcPct val="0"/>
                </a:spcBef>
                <a:spcAft>
                  <a:spcPct val="0"/>
                </a:spcAft>
              </a:pPr>
              <a:r>
                <a:rPr lang="en-US" sz="1000" b="1" dirty="0">
                  <a:solidFill>
                    <a:srgbClr val="FFFFFF"/>
                  </a:solidFill>
                  <a:ea typeface="MS PGothic" pitchFamily="34" charset="-128"/>
                </a:rPr>
                <a:t>Regulatory</a:t>
              </a:r>
            </a:p>
            <a:p>
              <a:pPr algn="ctr" fontAlgn="base">
                <a:spcBef>
                  <a:spcPct val="0"/>
                </a:spcBef>
                <a:spcAft>
                  <a:spcPct val="0"/>
                </a:spcAft>
              </a:pPr>
              <a:r>
                <a:rPr lang="en-US" sz="1000" b="1" dirty="0">
                  <a:solidFill>
                    <a:srgbClr val="FFFFFF"/>
                  </a:solidFill>
                  <a:ea typeface="MS PGothic" pitchFamily="34" charset="-128"/>
                </a:rPr>
                <a:t>TAG</a:t>
              </a:r>
            </a:p>
          </p:txBody>
        </p:sp>
        <p:sp>
          <p:nvSpPr>
            <p:cNvPr id="36" name="Rectangle 35"/>
            <p:cNvSpPr>
              <a:spLocks noChangeArrowheads="1"/>
            </p:cNvSpPr>
            <p:nvPr/>
          </p:nvSpPr>
          <p:spPr bwMode="auto">
            <a:xfrm>
              <a:off x="6117767" y="3408362"/>
              <a:ext cx="739775" cy="860425"/>
            </a:xfrm>
            <a:prstGeom prst="rect">
              <a:avLst/>
            </a:prstGeom>
            <a:solidFill>
              <a:srgbClr val="00B0F0"/>
            </a:solidFill>
            <a:ln w="9525">
              <a:solidFill>
                <a:schemeClr val="bg2"/>
              </a:solidFill>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802.16</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Broadband </a:t>
              </a:r>
            </a:p>
            <a:p>
              <a:pPr algn="ctr" fontAlgn="base">
                <a:spcBef>
                  <a:spcPct val="0"/>
                </a:spcBef>
                <a:spcAft>
                  <a:spcPct val="0"/>
                </a:spcAft>
              </a:pPr>
              <a:r>
                <a:rPr lang="en-US" sz="1000" b="1" dirty="0">
                  <a:solidFill>
                    <a:srgbClr val="FFFFFF"/>
                  </a:solidFill>
                  <a:ea typeface="MS PGothic" pitchFamily="34" charset="-128"/>
                </a:rPr>
                <a:t>Access</a:t>
              </a:r>
            </a:p>
          </p:txBody>
        </p:sp>
        <p:sp>
          <p:nvSpPr>
            <p:cNvPr id="37" name="Rectangle 36"/>
            <p:cNvSpPr>
              <a:spLocks noChangeArrowheads="1"/>
            </p:cNvSpPr>
            <p:nvPr/>
          </p:nvSpPr>
          <p:spPr bwMode="auto">
            <a:xfrm>
              <a:off x="10254792" y="3414451"/>
              <a:ext cx="718004" cy="854336"/>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802.22</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Regional</a:t>
              </a:r>
            </a:p>
            <a:p>
              <a:pPr algn="ctr" fontAlgn="base">
                <a:spcBef>
                  <a:spcPct val="0"/>
                </a:spcBef>
                <a:spcAft>
                  <a:spcPct val="0"/>
                </a:spcAft>
              </a:pPr>
              <a:r>
                <a:rPr lang="en-US" sz="1000" b="1" dirty="0">
                  <a:solidFill>
                    <a:srgbClr val="FFFFFF"/>
                  </a:solidFill>
                  <a:ea typeface="MS PGothic" pitchFamily="34" charset="-128"/>
                </a:rPr>
                <a:t>Area</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38" name="Rectangle 37"/>
            <p:cNvSpPr>
              <a:spLocks noChangeArrowheads="1"/>
            </p:cNvSpPr>
            <p:nvPr/>
          </p:nvSpPr>
          <p:spPr bwMode="auto">
            <a:xfrm>
              <a:off x="2403017" y="3424237"/>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a:t>
              </a:r>
            </a:p>
            <a:p>
              <a:pPr algn="ctr" fontAlgn="base">
                <a:spcBef>
                  <a:spcPct val="0"/>
                </a:spcBef>
                <a:spcAft>
                  <a:spcPct val="0"/>
                </a:spcAft>
              </a:pPr>
              <a:r>
                <a:rPr lang="en-US" sz="1000" b="1">
                  <a:solidFill>
                    <a:srgbClr val="FFFFFF"/>
                  </a:solidFill>
                  <a:ea typeface="MS PGothic" pitchFamily="34" charset="-128"/>
                </a:rPr>
                <a:t>Higher</a:t>
              </a:r>
            </a:p>
            <a:p>
              <a:pPr algn="ctr" fontAlgn="base">
                <a:spcBef>
                  <a:spcPct val="0"/>
                </a:spcBef>
                <a:spcAft>
                  <a:spcPct val="0"/>
                </a:spcAft>
              </a:pPr>
              <a:r>
                <a:rPr lang="en-US" sz="1000" b="1">
                  <a:solidFill>
                    <a:srgbClr val="FFFFFF"/>
                  </a:solidFill>
                  <a:ea typeface="MS PGothic" pitchFamily="34" charset="-128"/>
                </a:rPr>
                <a:t>Layer</a:t>
              </a:r>
            </a:p>
            <a:p>
              <a:pPr algn="ctr" fontAlgn="base">
                <a:spcBef>
                  <a:spcPct val="0"/>
                </a:spcBef>
                <a:spcAft>
                  <a:spcPct val="0"/>
                </a:spcAft>
              </a:pPr>
              <a:r>
                <a:rPr lang="en-US" sz="1000" b="1">
                  <a:solidFill>
                    <a:srgbClr val="FFFFFF"/>
                  </a:solidFill>
                  <a:ea typeface="MS PGothic" pitchFamily="34" charset="-128"/>
                </a:rPr>
                <a:t>LAN</a:t>
              </a:r>
            </a:p>
            <a:p>
              <a:pPr algn="ctr" fontAlgn="base">
                <a:spcBef>
                  <a:spcPct val="0"/>
                </a:spcBef>
                <a:spcAft>
                  <a:spcPct val="0"/>
                </a:spcAft>
              </a:pPr>
              <a:r>
                <a:rPr lang="en-US" sz="1000" b="1">
                  <a:solidFill>
                    <a:srgbClr val="FFFFFF"/>
                  </a:solidFill>
                  <a:ea typeface="MS PGothic" pitchFamily="34" charset="-128"/>
                </a:rPr>
                <a:t>Protocols</a:t>
              </a:r>
            </a:p>
          </p:txBody>
        </p:sp>
        <p:sp>
          <p:nvSpPr>
            <p:cNvPr id="40" name="Oval 39"/>
            <p:cNvSpPr>
              <a:spLocks noChangeArrowheads="1"/>
            </p:cNvSpPr>
            <p:nvPr/>
          </p:nvSpPr>
          <p:spPr bwMode="auto">
            <a:xfrm>
              <a:off x="4020680" y="2989262"/>
              <a:ext cx="1295400"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69" name="Oval 68"/>
            <p:cNvSpPr>
              <a:spLocks noChangeArrowheads="1"/>
            </p:cNvSpPr>
            <p:nvPr/>
          </p:nvSpPr>
          <p:spPr bwMode="auto">
            <a:xfrm>
              <a:off x="4959181" y="2986024"/>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0" name="Oval 69"/>
            <p:cNvSpPr>
              <a:spLocks noChangeArrowheads="1"/>
            </p:cNvSpPr>
            <p:nvPr/>
          </p:nvSpPr>
          <p:spPr bwMode="auto">
            <a:xfrm>
              <a:off x="6900477"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1" name="Oval 70"/>
            <p:cNvSpPr>
              <a:spLocks noChangeArrowheads="1"/>
            </p:cNvSpPr>
            <p:nvPr/>
          </p:nvSpPr>
          <p:spPr bwMode="auto">
            <a:xfrm>
              <a:off x="7943796"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2" name="Oval 71"/>
            <p:cNvSpPr>
              <a:spLocks noChangeArrowheads="1"/>
            </p:cNvSpPr>
            <p:nvPr/>
          </p:nvSpPr>
          <p:spPr bwMode="auto">
            <a:xfrm>
              <a:off x="10955667" y="2964733"/>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grpSp>
      <p:grpSp>
        <p:nvGrpSpPr>
          <p:cNvPr id="47" name="Group 70"/>
          <p:cNvGrpSpPr>
            <a:grpSpLocks/>
          </p:cNvGrpSpPr>
          <p:nvPr/>
        </p:nvGrpSpPr>
        <p:grpSpPr bwMode="auto">
          <a:xfrm>
            <a:off x="532238" y="2341829"/>
            <a:ext cx="2294953" cy="3895480"/>
            <a:chOff x="5965826" y="1371600"/>
            <a:chExt cx="2492374" cy="3963988"/>
          </a:xfrm>
        </p:grpSpPr>
        <p:sp>
          <p:nvSpPr>
            <p:cNvPr id="48" name="CustomShape 3"/>
            <p:cNvSpPr>
              <a:spLocks noChangeArrowheads="1"/>
            </p:cNvSpPr>
            <p:nvPr/>
          </p:nvSpPr>
          <p:spPr bwMode="auto">
            <a:xfrm>
              <a:off x="6781800" y="4876800"/>
              <a:ext cx="1676400" cy="457200"/>
            </a:xfrm>
            <a:prstGeom prst="rect">
              <a:avLst/>
            </a:prstGeom>
            <a:solidFill>
              <a:srgbClr val="FFCCFF"/>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49" name="CustomShape 4"/>
            <p:cNvSpPr>
              <a:spLocks noChangeArrowheads="1"/>
            </p:cNvSpPr>
            <p:nvPr/>
          </p:nvSpPr>
          <p:spPr bwMode="auto">
            <a:xfrm>
              <a:off x="7010400" y="2057400"/>
              <a:ext cx="1219200" cy="2819400"/>
            </a:xfrm>
            <a:prstGeom prst="rect">
              <a:avLst/>
            </a:prstGeom>
            <a:solidFill>
              <a:srgbClr val="BBE0E3"/>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50" name="CustomShape 5"/>
            <p:cNvSpPr>
              <a:spLocks noChangeArrowheads="1"/>
            </p:cNvSpPr>
            <p:nvPr/>
          </p:nvSpPr>
          <p:spPr bwMode="auto">
            <a:xfrm>
              <a:off x="6783388" y="1371600"/>
              <a:ext cx="157956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600" dirty="0">
                  <a:solidFill>
                    <a:srgbClr val="000000"/>
                  </a:solidFill>
                </a:rPr>
                <a:t>OSI Reference </a:t>
              </a:r>
              <a:endParaRPr lang="en-US" altLang="en-US" dirty="0"/>
            </a:p>
            <a:p>
              <a:pPr eaLnBrk="1" hangingPunct="1"/>
              <a:r>
                <a:rPr lang="en-US" altLang="en-US" sz="1600" dirty="0">
                  <a:solidFill>
                    <a:srgbClr val="000000"/>
                  </a:solidFill>
                </a:rPr>
                <a:t>Model</a:t>
              </a:r>
              <a:endParaRPr lang="en-US" altLang="en-US" dirty="0"/>
            </a:p>
          </p:txBody>
        </p:sp>
        <p:sp>
          <p:nvSpPr>
            <p:cNvPr id="51" name="CustomShape 6"/>
            <p:cNvSpPr>
              <a:spLocks noChangeArrowheads="1"/>
            </p:cNvSpPr>
            <p:nvPr/>
          </p:nvSpPr>
          <p:spPr bwMode="auto">
            <a:xfrm>
              <a:off x="7075488" y="2133600"/>
              <a:ext cx="1050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Application</a:t>
              </a:r>
              <a:endParaRPr lang="en-US" altLang="en-US" dirty="0"/>
            </a:p>
          </p:txBody>
        </p:sp>
        <p:sp>
          <p:nvSpPr>
            <p:cNvPr id="52" name="CustomShape 7"/>
            <p:cNvSpPr>
              <a:spLocks noChangeArrowheads="1"/>
            </p:cNvSpPr>
            <p:nvPr/>
          </p:nvSpPr>
          <p:spPr bwMode="auto">
            <a:xfrm>
              <a:off x="7010400" y="2535238"/>
              <a:ext cx="117951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Presentation</a:t>
              </a:r>
              <a:endParaRPr lang="en-US" altLang="en-US" dirty="0"/>
            </a:p>
          </p:txBody>
        </p:sp>
        <p:sp>
          <p:nvSpPr>
            <p:cNvPr id="53" name="CustomShape 8"/>
            <p:cNvSpPr>
              <a:spLocks noChangeArrowheads="1"/>
            </p:cNvSpPr>
            <p:nvPr/>
          </p:nvSpPr>
          <p:spPr bwMode="auto">
            <a:xfrm>
              <a:off x="7194550" y="2938463"/>
              <a:ext cx="8128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Session</a:t>
              </a:r>
              <a:endParaRPr lang="en-US" altLang="en-US"/>
            </a:p>
          </p:txBody>
        </p:sp>
        <p:sp>
          <p:nvSpPr>
            <p:cNvPr id="54" name="CustomShape 9"/>
            <p:cNvSpPr>
              <a:spLocks noChangeArrowheads="1"/>
            </p:cNvSpPr>
            <p:nvPr/>
          </p:nvSpPr>
          <p:spPr bwMode="auto">
            <a:xfrm>
              <a:off x="7132638" y="3341688"/>
              <a:ext cx="9350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Transport</a:t>
              </a:r>
              <a:endParaRPr lang="en-US" altLang="en-US" dirty="0"/>
            </a:p>
          </p:txBody>
        </p:sp>
        <p:sp>
          <p:nvSpPr>
            <p:cNvPr id="55" name="CustomShape 10"/>
            <p:cNvSpPr>
              <a:spLocks noChangeArrowheads="1"/>
            </p:cNvSpPr>
            <p:nvPr/>
          </p:nvSpPr>
          <p:spPr bwMode="auto">
            <a:xfrm>
              <a:off x="7183438" y="3743325"/>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Network</a:t>
              </a:r>
              <a:endParaRPr lang="en-US" altLang="en-US"/>
            </a:p>
          </p:txBody>
        </p:sp>
        <p:sp>
          <p:nvSpPr>
            <p:cNvPr id="56" name="CustomShape 11"/>
            <p:cNvSpPr>
              <a:spLocks noChangeArrowheads="1"/>
            </p:cNvSpPr>
            <p:nvPr/>
          </p:nvSpPr>
          <p:spPr bwMode="auto">
            <a:xfrm>
              <a:off x="7132638" y="4146550"/>
              <a:ext cx="93186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Data Link</a:t>
              </a:r>
              <a:endParaRPr lang="en-US" altLang="en-US"/>
            </a:p>
          </p:txBody>
        </p:sp>
        <p:sp>
          <p:nvSpPr>
            <p:cNvPr id="57" name="CustomShape 12"/>
            <p:cNvSpPr>
              <a:spLocks noChangeArrowheads="1"/>
            </p:cNvSpPr>
            <p:nvPr/>
          </p:nvSpPr>
          <p:spPr bwMode="auto">
            <a:xfrm>
              <a:off x="7178675" y="4549775"/>
              <a:ext cx="8429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Physical</a:t>
              </a:r>
              <a:endParaRPr lang="en-US" altLang="en-US" dirty="0"/>
            </a:p>
          </p:txBody>
        </p:sp>
        <p:sp>
          <p:nvSpPr>
            <p:cNvPr id="58" name="CustomShape 13"/>
            <p:cNvSpPr>
              <a:spLocks noChangeArrowheads="1"/>
            </p:cNvSpPr>
            <p:nvPr/>
          </p:nvSpPr>
          <p:spPr bwMode="auto">
            <a:xfrm>
              <a:off x="7192963" y="4953000"/>
              <a:ext cx="8128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Medium</a:t>
              </a:r>
              <a:endParaRPr lang="en-US" altLang="en-US"/>
            </a:p>
          </p:txBody>
        </p:sp>
        <p:sp>
          <p:nvSpPr>
            <p:cNvPr id="59" name="Line 14"/>
            <p:cNvSpPr>
              <a:spLocks noChangeShapeType="1"/>
            </p:cNvSpPr>
            <p:nvPr/>
          </p:nvSpPr>
          <p:spPr bwMode="auto">
            <a:xfrm>
              <a:off x="7010400" y="2514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0" name="Line 15"/>
            <p:cNvSpPr>
              <a:spLocks noChangeShapeType="1"/>
            </p:cNvSpPr>
            <p:nvPr/>
          </p:nvSpPr>
          <p:spPr bwMode="auto">
            <a:xfrm>
              <a:off x="7010400" y="2895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1" name="Line 16"/>
            <p:cNvSpPr>
              <a:spLocks noChangeShapeType="1"/>
            </p:cNvSpPr>
            <p:nvPr/>
          </p:nvSpPr>
          <p:spPr bwMode="auto">
            <a:xfrm>
              <a:off x="7010400" y="3276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2" name="Line 17"/>
            <p:cNvSpPr>
              <a:spLocks noChangeShapeType="1"/>
            </p:cNvSpPr>
            <p:nvPr/>
          </p:nvSpPr>
          <p:spPr bwMode="auto">
            <a:xfrm>
              <a:off x="7010400" y="3733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3" name="Line 18"/>
            <p:cNvSpPr>
              <a:spLocks noChangeShapeType="1"/>
            </p:cNvSpPr>
            <p:nvPr/>
          </p:nvSpPr>
          <p:spPr bwMode="auto">
            <a:xfrm>
              <a:off x="7010400" y="4114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4" name="Line 19"/>
            <p:cNvSpPr>
              <a:spLocks noChangeShapeType="1"/>
            </p:cNvSpPr>
            <p:nvPr/>
          </p:nvSpPr>
          <p:spPr bwMode="auto">
            <a:xfrm>
              <a:off x="7010400" y="4495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5" name="Line 20"/>
            <p:cNvSpPr>
              <a:spLocks noChangeShapeType="1"/>
            </p:cNvSpPr>
            <p:nvPr/>
          </p:nvSpPr>
          <p:spPr bwMode="auto">
            <a:xfrm>
              <a:off x="6096000" y="4114800"/>
              <a:ext cx="838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 name="Line 21"/>
            <p:cNvSpPr>
              <a:spLocks noChangeShapeType="1"/>
            </p:cNvSpPr>
            <p:nvPr/>
          </p:nvSpPr>
          <p:spPr bwMode="auto">
            <a:xfrm>
              <a:off x="6248400" y="5334000"/>
              <a:ext cx="457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7" name="CustomShape 22"/>
            <p:cNvSpPr>
              <a:spLocks noChangeArrowheads="1"/>
            </p:cNvSpPr>
            <p:nvPr/>
          </p:nvSpPr>
          <p:spPr bwMode="auto">
            <a:xfrm>
              <a:off x="5965826" y="4277346"/>
              <a:ext cx="701675"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dirty="0">
                  <a:solidFill>
                    <a:srgbClr val="000000"/>
                  </a:solidFill>
                </a:rPr>
                <a:t>IEEE</a:t>
              </a:r>
              <a:endParaRPr lang="en-US" altLang="en-US" dirty="0"/>
            </a:p>
            <a:p>
              <a:pPr eaLnBrk="1" hangingPunct="1"/>
              <a:r>
                <a:rPr lang="en-US" altLang="en-US" dirty="0">
                  <a:solidFill>
                    <a:srgbClr val="000000"/>
                  </a:solidFill>
                </a:rPr>
                <a:t>802</a:t>
              </a:r>
              <a:endParaRPr lang="en-US" altLang="en-US" dirty="0"/>
            </a:p>
          </p:txBody>
        </p:sp>
      </p:grpSp>
      <p:sp>
        <p:nvSpPr>
          <p:cNvPr id="68" name="Content Placeholder 68"/>
          <p:cNvSpPr txBox="1">
            <a:spLocks/>
          </p:cNvSpPr>
          <p:nvPr/>
        </p:nvSpPr>
        <p:spPr bwMode="auto">
          <a:xfrm>
            <a:off x="203632" y="1471521"/>
            <a:ext cx="7010847" cy="134962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74320" indent="-274320" algn="l" rtl="0" eaLnBrk="1" fontAlgn="base" hangingPunct="1">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1" fontAlgn="base" hangingPunct="1">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1" fontAlgn="base" hangingPunct="1">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a:lstStyle>
          <a:p>
            <a:r>
              <a:rPr lang="en-US" altLang="en-US" sz="2000" kern="0" dirty="0"/>
              <a:t>Focus on </a:t>
            </a:r>
            <a:r>
              <a:rPr lang="en-US" altLang="en-US" sz="2000" b="1" kern="0" dirty="0"/>
              <a:t>link and physical layers </a:t>
            </a:r>
            <a:r>
              <a:rPr lang="en-US" altLang="en-US" sz="2000" kern="0" dirty="0"/>
              <a:t>of the network stack</a:t>
            </a:r>
          </a:p>
          <a:p>
            <a:r>
              <a:rPr lang="en-US" altLang="en-US" sz="2000" kern="0" dirty="0"/>
              <a:t>Leverage IETF protocols for upper layers</a:t>
            </a:r>
          </a:p>
          <a:p>
            <a:endParaRPr lang="en-US" altLang="en-US" kern="0" dirty="0"/>
          </a:p>
        </p:txBody>
      </p:sp>
      <p:sp>
        <p:nvSpPr>
          <p:cNvPr id="74" name="Rectangle 4">
            <a:extLst>
              <a:ext uri="{FF2B5EF4-FFF2-40B4-BE49-F238E27FC236}">
                <a16:creationId xmlns:a16="http://schemas.microsoft.com/office/drawing/2014/main" id="{9FB315E4-EA18-F064-08B5-C5CAEA67C98F}"/>
              </a:ext>
            </a:extLst>
          </p:cNvPr>
          <p:cNvSpPr txBox="1">
            <a:spLocks noChangeArrowheads="1"/>
          </p:cNvSpPr>
          <p:nvPr/>
        </p:nvSpPr>
        <p:spPr>
          <a:xfrm>
            <a:off x="855285" y="292069"/>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March 2023</a:t>
            </a:r>
          </a:p>
        </p:txBody>
      </p:sp>
      <p:sp>
        <p:nvSpPr>
          <p:cNvPr id="75" name="Rectangle 5">
            <a:extLst>
              <a:ext uri="{FF2B5EF4-FFF2-40B4-BE49-F238E27FC236}">
                <a16:creationId xmlns:a16="http://schemas.microsoft.com/office/drawing/2014/main" id="{547FAF23-DA5F-05A0-7D08-A79A7CFBA881}"/>
              </a:ext>
            </a:extLst>
          </p:cNvPr>
          <p:cNvSpPr txBox="1">
            <a:spLocks noChangeArrowheads="1"/>
          </p:cNvSpPr>
          <p:nvPr/>
        </p:nvSpPr>
        <p:spPr>
          <a:xfrm>
            <a:off x="7967932" y="6475414"/>
            <a:ext cx="3485622"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Date Placeholder 2">
            <a:extLst>
              <a:ext uri="{FF2B5EF4-FFF2-40B4-BE49-F238E27FC236}">
                <a16:creationId xmlns:a16="http://schemas.microsoft.com/office/drawing/2014/main" id="{A47E00D5-D83A-1033-6B86-C521E4F91821}"/>
              </a:ext>
            </a:extLst>
          </p:cNvPr>
          <p:cNvSpPr>
            <a:spLocks noGrp="1"/>
          </p:cNvSpPr>
          <p:nvPr>
            <p:ph type="dt" sz="half" idx="16"/>
          </p:nvPr>
        </p:nvSpPr>
        <p:spPr/>
        <p:txBody>
          <a:bodyPr/>
          <a:lstStyle/>
          <a:p>
            <a:pPr>
              <a:defRPr/>
            </a:pPr>
            <a:r>
              <a:rPr lang="en-US">
                <a:solidFill>
                  <a:prstClr val="black">
                    <a:tint val="75000"/>
                  </a:prstClr>
                </a:solidFill>
              </a:rPr>
              <a:t>March 2023</a:t>
            </a:r>
            <a:endParaRPr lang="en-US" dirty="0">
              <a:solidFill>
                <a:prstClr val="black">
                  <a:tint val="75000"/>
                </a:prstClr>
              </a:solidFill>
            </a:endParaRPr>
          </a:p>
        </p:txBody>
      </p:sp>
    </p:spTree>
    <p:extLst>
      <p:ext uri="{BB962C8B-B14F-4D97-AF65-F5344CB8AC3E}">
        <p14:creationId xmlns:p14="http://schemas.microsoft.com/office/powerpoint/2010/main" val="2956315519"/>
      </p:ext>
    </p:extLst>
  </p:cSld>
  <p:clrMapOvr>
    <a:masterClrMapping/>
  </p:clrMapOvr>
  <p:transition>
    <p:fade/>
  </p:transition>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TotalTime>
  <Words>6881</Words>
  <Application>Microsoft Office PowerPoint</Application>
  <PresentationFormat>Widescreen</PresentationFormat>
  <Paragraphs>1194</Paragraphs>
  <Slides>62</Slides>
  <Notes>51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62</vt:i4>
      </vt:variant>
    </vt:vector>
  </HeadingPairs>
  <TitlesOfParts>
    <vt:vector size="72" baseType="lpstr">
      <vt:lpstr>Arial</vt:lpstr>
      <vt:lpstr>Calibri</vt:lpstr>
      <vt:lpstr>Helvetica</vt:lpstr>
      <vt:lpstr>Monotype Sorts</vt:lpstr>
      <vt:lpstr>Tahoma</vt:lpstr>
      <vt:lpstr>Times New Roman</vt:lpstr>
      <vt:lpstr>Wingdings</vt:lpstr>
      <vt:lpstr>Wingdings 2</vt:lpstr>
      <vt:lpstr>802-11 Theme</vt:lpstr>
      <vt:lpstr>Document</vt:lpstr>
      <vt:lpstr>IEEE 802.11 New Members Introduction</vt:lpstr>
      <vt:lpstr>PowerPoint Presentation</vt:lpstr>
      <vt:lpstr>Registration for the March 802.11 plenary session</vt:lpstr>
      <vt:lpstr>Where can I access important information?</vt:lpstr>
      <vt:lpstr>IEEE 802.11 Presentations</vt:lpstr>
      <vt:lpstr>Who we are</vt:lpstr>
      <vt:lpstr>IEEE Standards Association</vt:lpstr>
      <vt:lpstr>IEEE 802 within IEEE and IEEE-SA Structure</vt:lpstr>
      <vt:lpstr>IEEE 802 LAN/MAN Standards Committee standard development covers both Wireless &amp; Wired Media</vt:lpstr>
      <vt:lpstr>PowerPoint Presentation</vt:lpstr>
      <vt:lpstr>PowerPoint Presentation</vt:lpstr>
      <vt:lpstr>IEEE 802 Technologies</vt:lpstr>
      <vt:lpstr>IEEE 802.11 Revisions</vt:lpstr>
      <vt:lpstr>IEEE 802.11 Standards Pipeline</vt:lpstr>
      <vt:lpstr>Life Cycle</vt:lpstr>
      <vt:lpstr>IEEE Standards Development:  Process Flow</vt:lpstr>
      <vt:lpstr>IEEE-SA Individual and Corporate Standards Development</vt:lpstr>
      <vt:lpstr>IEEE Standards Development: Project Authorization</vt:lpstr>
      <vt:lpstr>IEEE Standards Development: Develop Draft Standard</vt:lpstr>
      <vt:lpstr>IEEE Standards Development: Consensus process</vt:lpstr>
      <vt:lpstr>Policy</vt:lpstr>
      <vt:lpstr>Guiding Principles of the  Standards Process</vt:lpstr>
      <vt:lpstr>Policies and Procedures - Intro</vt:lpstr>
      <vt:lpstr>IEEE-SA policy documents</vt:lpstr>
      <vt:lpstr>Current IEEE-SA Rule documents</vt:lpstr>
      <vt:lpstr>IEEE-SA Patent Policy</vt:lpstr>
      <vt:lpstr>Participants have a duty to inform the IEEE</vt:lpstr>
      <vt:lpstr>Ways to inform IEEE</vt:lpstr>
      <vt:lpstr>Other guidelines for IEEE WG meetings</vt:lpstr>
      <vt:lpstr>Patent-related information</vt:lpstr>
      <vt:lpstr>Copyright</vt:lpstr>
      <vt:lpstr>IEEE SA Copyright Policy</vt:lpstr>
      <vt:lpstr>IEEE SA Copyright Policy</vt:lpstr>
      <vt:lpstr>Participation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Event Conduct</vt:lpstr>
      <vt:lpstr>IEEE Event Conduct and Safety Statement</vt:lpstr>
      <vt:lpstr>IEEE Event Conduct and Safety Statement</vt:lpstr>
      <vt:lpstr>Attendance</vt:lpstr>
      <vt:lpstr>Example Online Session Graphic</vt:lpstr>
      <vt:lpstr>Recording Attendance</vt:lpstr>
      <vt:lpstr>Attendance Procedures</vt:lpstr>
      <vt:lpstr>Changing Affiliation</vt:lpstr>
      <vt:lpstr>Step 1: Get a free IEEE Account</vt:lpstr>
      <vt:lpstr>Step 2: Set your myProject Interest Areas</vt:lpstr>
      <vt:lpstr>Step 3: Log onto IMAT</vt:lpstr>
      <vt:lpstr>Step 4a: Register Your Attendance</vt:lpstr>
      <vt:lpstr>Step 4b: Select the Meeting</vt:lpstr>
      <vt:lpstr>Step 4b: Supply your Affiliation</vt:lpstr>
      <vt:lpstr>Membership</vt:lpstr>
      <vt:lpstr>Member Status Graphic</vt:lpstr>
      <vt:lpstr>What are my rights/obligations?</vt:lpstr>
      <vt:lpstr>Votes and Responses</vt:lpstr>
      <vt:lpstr>Website membership list</vt:lpstr>
      <vt:lpstr>Email Reflectors</vt:lpstr>
      <vt:lpstr>Email Reflectors</vt:lpstr>
      <vt:lpstr>Documentation</vt:lpstr>
      <vt:lpstr>Documentation Generally</vt:lpstr>
      <vt:lpstr>Face to face meeting badges</vt:lpstr>
      <vt:lpstr>Thank you for attending. Questions ?</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Members Introduction</dc:title>
  <dc:subject>July 2021</dc:subject>
  <dc:creator>Stephen McCann</dc:creator>
  <dc:description>Stephen McCann (Huawei)</dc:description>
  <cp:lastModifiedBy>Stephen</cp:lastModifiedBy>
  <cp:revision>396</cp:revision>
  <cp:lastPrinted>2020-01-13T01:47:50Z</cp:lastPrinted>
  <dcterms:created xsi:type="dcterms:W3CDTF">2014-04-14T10:59:07Z</dcterms:created>
  <dcterms:modified xsi:type="dcterms:W3CDTF">2023-03-12T23:05:18Z</dcterms:modified>
  <cp:category>Report</cp:category>
</cp:coreProperties>
</file>